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07" r:id="rId3"/>
    <p:sldMasterId id="2147483733" r:id="rId4"/>
  </p:sldMasterIdLst>
  <p:notesMasterIdLst>
    <p:notesMasterId r:id="rId38"/>
  </p:notesMasterIdLst>
  <p:sldIdLst>
    <p:sldId id="260" r:id="rId5"/>
    <p:sldId id="266" r:id="rId6"/>
    <p:sldId id="859" r:id="rId7"/>
    <p:sldId id="887" r:id="rId8"/>
    <p:sldId id="886" r:id="rId9"/>
    <p:sldId id="309" r:id="rId10"/>
    <p:sldId id="310" r:id="rId11"/>
    <p:sldId id="864" r:id="rId12"/>
    <p:sldId id="890" r:id="rId13"/>
    <p:sldId id="909" r:id="rId14"/>
    <p:sldId id="910" r:id="rId15"/>
    <p:sldId id="911" r:id="rId16"/>
    <p:sldId id="891" r:id="rId17"/>
    <p:sldId id="892" r:id="rId18"/>
    <p:sldId id="894" r:id="rId19"/>
    <p:sldId id="913" r:id="rId20"/>
    <p:sldId id="895" r:id="rId21"/>
    <p:sldId id="896" r:id="rId22"/>
    <p:sldId id="898" r:id="rId23"/>
    <p:sldId id="897" r:id="rId24"/>
    <p:sldId id="899" r:id="rId25"/>
    <p:sldId id="900" r:id="rId26"/>
    <p:sldId id="901" r:id="rId27"/>
    <p:sldId id="902" r:id="rId28"/>
    <p:sldId id="903" r:id="rId29"/>
    <p:sldId id="904" r:id="rId30"/>
    <p:sldId id="906" r:id="rId31"/>
    <p:sldId id="905" r:id="rId32"/>
    <p:sldId id="908" r:id="rId33"/>
    <p:sldId id="914" r:id="rId34"/>
    <p:sldId id="912" r:id="rId35"/>
    <p:sldId id="888"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580E"/>
    <a:srgbClr val="8C2D14"/>
    <a:srgbClr val="405DAB"/>
    <a:srgbClr val="2F4378"/>
    <a:srgbClr val="ED9121"/>
    <a:srgbClr val="7A9E54"/>
    <a:srgbClr val="486C37"/>
    <a:srgbClr val="E9F0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56FBF-4BB6-47FF-8D4A-8D69EC83FCC5}" v="1823" dt="2024-07-03T06:54:32.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78" autoAdjust="0"/>
  </p:normalViewPr>
  <p:slideViewPr>
    <p:cSldViewPr snapToGrid="0">
      <p:cViewPr varScale="1">
        <p:scale>
          <a:sx n="68" d="100"/>
          <a:sy n="68" d="100"/>
        </p:scale>
        <p:origin x="48" y="636"/>
      </p:cViewPr>
      <p:guideLst/>
    </p:cSldViewPr>
  </p:slideViewPr>
  <p:notesTextViewPr>
    <p:cViewPr>
      <p:scale>
        <a:sx n="1" d="1"/>
        <a:sy n="1" d="1"/>
      </p:scale>
      <p:origin x="0" y="0"/>
    </p:cViewPr>
  </p:notesTextViewPr>
  <p:notesViewPr>
    <p:cSldViewPr snapToGrid="0">
      <p:cViewPr varScale="1">
        <p:scale>
          <a:sx n="78" d="100"/>
          <a:sy n="78" d="100"/>
        </p:scale>
        <p:origin x="151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teele" userId="e2e20f25-c419-4626-9ab7-a435d62e487a" providerId="ADAL" clId="{1C856FBF-4BB6-47FF-8D4A-8D69EC83FCC5}"/>
    <pc:docChg chg="undo custSel addSld delSld modSld">
      <pc:chgData name="Laura Steele" userId="e2e20f25-c419-4626-9ab7-a435d62e487a" providerId="ADAL" clId="{1C856FBF-4BB6-47FF-8D4A-8D69EC83FCC5}" dt="2024-07-03T06:55:24.413" v="3296" actId="20577"/>
      <pc:docMkLst>
        <pc:docMk/>
      </pc:docMkLst>
      <pc:sldChg chg="modSp mod">
        <pc:chgData name="Laura Steele" userId="e2e20f25-c419-4626-9ab7-a435d62e487a" providerId="ADAL" clId="{1C856FBF-4BB6-47FF-8D4A-8D69EC83FCC5}" dt="2024-07-03T06:55:24.413" v="3296" actId="20577"/>
        <pc:sldMkLst>
          <pc:docMk/>
          <pc:sldMk cId="0" sldId="260"/>
        </pc:sldMkLst>
        <pc:spChg chg="mod">
          <ac:chgData name="Laura Steele" userId="e2e20f25-c419-4626-9ab7-a435d62e487a" providerId="ADAL" clId="{1C856FBF-4BB6-47FF-8D4A-8D69EC83FCC5}" dt="2024-04-29T10:31:44.681" v="3061" actId="14100"/>
          <ac:spMkLst>
            <pc:docMk/>
            <pc:sldMk cId="0" sldId="260"/>
            <ac:spMk id="808" creationId="{00000000-0000-0000-0000-000000000000}"/>
          </ac:spMkLst>
        </pc:spChg>
        <pc:spChg chg="mod">
          <ac:chgData name="Laura Steele" userId="e2e20f25-c419-4626-9ab7-a435d62e487a" providerId="ADAL" clId="{1C856FBF-4BB6-47FF-8D4A-8D69EC83FCC5}" dt="2024-07-03T06:55:24.413" v="3296" actId="20577"/>
          <ac:spMkLst>
            <pc:docMk/>
            <pc:sldMk cId="0" sldId="260"/>
            <ac:spMk id="809" creationId="{00000000-0000-0000-0000-000000000000}"/>
          </ac:spMkLst>
        </pc:spChg>
      </pc:sldChg>
      <pc:sldChg chg="modSp mod">
        <pc:chgData name="Laura Steele" userId="e2e20f25-c419-4626-9ab7-a435d62e487a" providerId="ADAL" clId="{1C856FBF-4BB6-47FF-8D4A-8D69EC83FCC5}" dt="2024-03-08T07:31:00.737" v="2534" actId="20577"/>
        <pc:sldMkLst>
          <pc:docMk/>
          <pc:sldMk cId="0" sldId="266"/>
        </pc:sldMkLst>
        <pc:spChg chg="mod">
          <ac:chgData name="Laura Steele" userId="e2e20f25-c419-4626-9ab7-a435d62e487a" providerId="ADAL" clId="{1C856FBF-4BB6-47FF-8D4A-8D69EC83FCC5}" dt="2024-03-08T07:31:00.737" v="2534" actId="20577"/>
          <ac:spMkLst>
            <pc:docMk/>
            <pc:sldMk cId="0" sldId="266"/>
            <ac:spMk id="848" creationId="{00000000-0000-0000-0000-000000000000}"/>
          </ac:spMkLst>
        </pc:spChg>
      </pc:sldChg>
      <pc:sldChg chg="del">
        <pc:chgData name="Laura Steele" userId="e2e20f25-c419-4626-9ab7-a435d62e487a" providerId="ADAL" clId="{1C856FBF-4BB6-47FF-8D4A-8D69EC83FCC5}" dt="2024-03-08T06:59:35.372" v="2183" actId="47"/>
        <pc:sldMkLst>
          <pc:docMk/>
          <pc:sldMk cId="0" sldId="269"/>
        </pc:sldMkLst>
      </pc:sldChg>
      <pc:sldChg chg="addSp modSp mod modNotesTx">
        <pc:chgData name="Laura Steele" userId="e2e20f25-c419-4626-9ab7-a435d62e487a" providerId="ADAL" clId="{1C856FBF-4BB6-47FF-8D4A-8D69EC83FCC5}" dt="2024-03-08T06:42:09.947" v="669" actId="1076"/>
        <pc:sldMkLst>
          <pc:docMk/>
          <pc:sldMk cId="0" sldId="309"/>
        </pc:sldMkLst>
        <pc:spChg chg="add mod">
          <ac:chgData name="Laura Steele" userId="e2e20f25-c419-4626-9ab7-a435d62e487a" providerId="ADAL" clId="{1C856FBF-4BB6-47FF-8D4A-8D69EC83FCC5}" dt="2024-03-08T06:42:09.947" v="669" actId="1076"/>
          <ac:spMkLst>
            <pc:docMk/>
            <pc:sldMk cId="0" sldId="309"/>
            <ac:spMk id="2" creationId="{D39BE6EC-57BE-B247-F2E0-8DA9418F2BBA}"/>
          </ac:spMkLst>
        </pc:spChg>
        <pc:spChg chg="mod">
          <ac:chgData name="Laura Steele" userId="e2e20f25-c419-4626-9ab7-a435d62e487a" providerId="ADAL" clId="{1C856FBF-4BB6-47FF-8D4A-8D69EC83FCC5}" dt="2024-03-08T06:41:00.394" v="605"/>
          <ac:spMkLst>
            <pc:docMk/>
            <pc:sldMk cId="0" sldId="309"/>
            <ac:spMk id="2326" creationId="{00000000-0000-0000-0000-000000000000}"/>
          </ac:spMkLst>
        </pc:spChg>
        <pc:picChg chg="mod">
          <ac:chgData name="Laura Steele" userId="e2e20f25-c419-4626-9ab7-a435d62e487a" providerId="ADAL" clId="{1C856FBF-4BB6-47FF-8D4A-8D69EC83FCC5}" dt="2024-03-08T06:40:59.651" v="604" actId="1076"/>
          <ac:picMkLst>
            <pc:docMk/>
            <pc:sldMk cId="0" sldId="309"/>
            <ac:picMk id="2348" creationId="{00000000-0000-0000-0000-000000000000}"/>
          </ac:picMkLst>
        </pc:picChg>
      </pc:sldChg>
      <pc:sldChg chg="modSp mod modAnim">
        <pc:chgData name="Laura Steele" userId="e2e20f25-c419-4626-9ab7-a435d62e487a" providerId="ADAL" clId="{1C856FBF-4BB6-47FF-8D4A-8D69EC83FCC5}" dt="2024-03-08T06:46:10.071" v="999" actId="20577"/>
        <pc:sldMkLst>
          <pc:docMk/>
          <pc:sldMk cId="2348739767" sldId="859"/>
        </pc:sldMkLst>
        <pc:spChg chg="mod">
          <ac:chgData name="Laura Steele" userId="e2e20f25-c419-4626-9ab7-a435d62e487a" providerId="ADAL" clId="{1C856FBF-4BB6-47FF-8D4A-8D69EC83FCC5}" dt="2024-03-08T06:44:48.472" v="981" actId="20577"/>
          <ac:spMkLst>
            <pc:docMk/>
            <pc:sldMk cId="2348739767" sldId="859"/>
            <ac:spMk id="854" creationId="{00000000-0000-0000-0000-000000000000}"/>
          </ac:spMkLst>
        </pc:spChg>
        <pc:spChg chg="mod">
          <ac:chgData name="Laura Steele" userId="e2e20f25-c419-4626-9ab7-a435d62e487a" providerId="ADAL" clId="{1C856FBF-4BB6-47FF-8D4A-8D69EC83FCC5}" dt="2024-03-08T06:45:57.310" v="998" actId="20577"/>
          <ac:spMkLst>
            <pc:docMk/>
            <pc:sldMk cId="2348739767" sldId="859"/>
            <ac:spMk id="855" creationId="{00000000-0000-0000-0000-000000000000}"/>
          </ac:spMkLst>
        </pc:spChg>
      </pc:sldChg>
      <pc:sldChg chg="del">
        <pc:chgData name="Laura Steele" userId="e2e20f25-c419-4626-9ab7-a435d62e487a" providerId="ADAL" clId="{1C856FBF-4BB6-47FF-8D4A-8D69EC83FCC5}" dt="2024-03-08T06:31:32.723" v="19" actId="47"/>
        <pc:sldMkLst>
          <pc:docMk/>
          <pc:sldMk cId="1296094418" sldId="860"/>
        </pc:sldMkLst>
      </pc:sldChg>
      <pc:sldChg chg="del">
        <pc:chgData name="Laura Steele" userId="e2e20f25-c419-4626-9ab7-a435d62e487a" providerId="ADAL" clId="{1C856FBF-4BB6-47FF-8D4A-8D69EC83FCC5}" dt="2024-03-08T06:34:05.873" v="137" actId="47"/>
        <pc:sldMkLst>
          <pc:docMk/>
          <pc:sldMk cId="3547121127" sldId="861"/>
        </pc:sldMkLst>
      </pc:sldChg>
      <pc:sldChg chg="del">
        <pc:chgData name="Laura Steele" userId="e2e20f25-c419-4626-9ab7-a435d62e487a" providerId="ADAL" clId="{1C856FBF-4BB6-47FF-8D4A-8D69EC83FCC5}" dt="2024-03-08T06:31:43.406" v="21" actId="47"/>
        <pc:sldMkLst>
          <pc:docMk/>
          <pc:sldMk cId="1305835212" sldId="862"/>
        </pc:sldMkLst>
      </pc:sldChg>
      <pc:sldChg chg="del">
        <pc:chgData name="Laura Steele" userId="e2e20f25-c419-4626-9ab7-a435d62e487a" providerId="ADAL" clId="{1C856FBF-4BB6-47FF-8D4A-8D69EC83FCC5}" dt="2024-03-08T06:58:54.591" v="2155" actId="47"/>
        <pc:sldMkLst>
          <pc:docMk/>
          <pc:sldMk cId="1329933998" sldId="863"/>
        </pc:sldMkLst>
      </pc:sldChg>
      <pc:sldChg chg="addSp delSp modSp mod">
        <pc:chgData name="Laura Steele" userId="e2e20f25-c419-4626-9ab7-a435d62e487a" providerId="ADAL" clId="{1C856FBF-4BB6-47FF-8D4A-8D69EC83FCC5}" dt="2024-04-29T10:23:50.827" v="2665" actId="1076"/>
        <pc:sldMkLst>
          <pc:docMk/>
          <pc:sldMk cId="679779099" sldId="864"/>
        </pc:sldMkLst>
        <pc:spChg chg="add mod">
          <ac:chgData name="Laura Steele" userId="e2e20f25-c419-4626-9ab7-a435d62e487a" providerId="ADAL" clId="{1C856FBF-4BB6-47FF-8D4A-8D69EC83FCC5}" dt="2024-03-08T07:00:46.200" v="2226" actId="20577"/>
          <ac:spMkLst>
            <pc:docMk/>
            <pc:sldMk cId="679779099" sldId="864"/>
            <ac:spMk id="2" creationId="{01A38A0C-DD85-D760-9C60-3F0F411CB1D7}"/>
          </ac:spMkLst>
        </pc:spChg>
        <pc:spChg chg="del mod">
          <ac:chgData name="Laura Steele" userId="e2e20f25-c419-4626-9ab7-a435d62e487a" providerId="ADAL" clId="{1C856FBF-4BB6-47FF-8D4A-8D69EC83FCC5}" dt="2024-03-08T07:00:27.823" v="2210" actId="478"/>
          <ac:spMkLst>
            <pc:docMk/>
            <pc:sldMk cId="679779099" sldId="864"/>
            <ac:spMk id="17" creationId="{729F4945-DAD7-BEAE-28EF-20B67AD943B6}"/>
          </ac:spMkLst>
        </pc:spChg>
        <pc:spChg chg="del">
          <ac:chgData name="Laura Steele" userId="e2e20f25-c419-4626-9ab7-a435d62e487a" providerId="ADAL" clId="{1C856FBF-4BB6-47FF-8D4A-8D69EC83FCC5}" dt="2024-03-08T07:00:26.151" v="2209" actId="478"/>
          <ac:spMkLst>
            <pc:docMk/>
            <pc:sldMk cId="679779099" sldId="864"/>
            <ac:spMk id="18" creationId="{128781DD-EF2D-DAC5-F05E-757A982A0319}"/>
          </ac:spMkLst>
        </pc:spChg>
        <pc:picChg chg="add del mod">
          <ac:chgData name="Laura Steele" userId="e2e20f25-c419-4626-9ab7-a435d62e487a" providerId="ADAL" clId="{1C856FBF-4BB6-47FF-8D4A-8D69EC83FCC5}" dt="2024-04-29T10:19:15.570" v="2627" actId="478"/>
          <ac:picMkLst>
            <pc:docMk/>
            <pc:sldMk cId="679779099" sldId="864"/>
            <ac:picMk id="4" creationId="{9C1EF2D8-67CC-A105-E62F-AE7E8346E249}"/>
          </ac:picMkLst>
        </pc:picChg>
        <pc:picChg chg="add mod modCrop">
          <ac:chgData name="Laura Steele" userId="e2e20f25-c419-4626-9ab7-a435d62e487a" providerId="ADAL" clId="{1C856FBF-4BB6-47FF-8D4A-8D69EC83FCC5}" dt="2024-04-29T10:23:50.827" v="2665" actId="1076"/>
          <ac:picMkLst>
            <pc:docMk/>
            <pc:sldMk cId="679779099" sldId="864"/>
            <ac:picMk id="5" creationId="{480A58C0-DB6D-017B-10E6-C6EBEFF1C116}"/>
          </ac:picMkLst>
        </pc:picChg>
        <pc:picChg chg="del">
          <ac:chgData name="Laura Steele" userId="e2e20f25-c419-4626-9ab7-a435d62e487a" providerId="ADAL" clId="{1C856FBF-4BB6-47FF-8D4A-8D69EC83FCC5}" dt="2024-03-08T07:00:24.088" v="2207" actId="478"/>
          <ac:picMkLst>
            <pc:docMk/>
            <pc:sldMk cId="679779099" sldId="864"/>
            <ac:picMk id="16" creationId="{6A82EB6F-772D-0E17-4D5C-14EDEB36E720}"/>
          </ac:picMkLst>
        </pc:picChg>
      </pc:sldChg>
      <pc:sldChg chg="del">
        <pc:chgData name="Laura Steele" userId="e2e20f25-c419-4626-9ab7-a435d62e487a" providerId="ADAL" clId="{1C856FBF-4BB6-47FF-8D4A-8D69EC83FCC5}" dt="2024-03-08T06:59:17.395" v="2182" actId="47"/>
        <pc:sldMkLst>
          <pc:docMk/>
          <pc:sldMk cId="2236075302" sldId="865"/>
        </pc:sldMkLst>
      </pc:sldChg>
      <pc:sldChg chg="del">
        <pc:chgData name="Laura Steele" userId="e2e20f25-c419-4626-9ab7-a435d62e487a" providerId="ADAL" clId="{1C856FBF-4BB6-47FF-8D4A-8D69EC83FCC5}" dt="2024-03-08T06:59:44.459" v="2185" actId="47"/>
        <pc:sldMkLst>
          <pc:docMk/>
          <pc:sldMk cId="756053464" sldId="866"/>
        </pc:sldMkLst>
      </pc:sldChg>
      <pc:sldChg chg="del">
        <pc:chgData name="Laura Steele" userId="e2e20f25-c419-4626-9ab7-a435d62e487a" providerId="ADAL" clId="{1C856FBF-4BB6-47FF-8D4A-8D69EC83FCC5}" dt="2024-03-08T06:59:43.300" v="2184" actId="47"/>
        <pc:sldMkLst>
          <pc:docMk/>
          <pc:sldMk cId="1544227452" sldId="867"/>
        </pc:sldMkLst>
      </pc:sldChg>
      <pc:sldChg chg="del">
        <pc:chgData name="Laura Steele" userId="e2e20f25-c419-4626-9ab7-a435d62e487a" providerId="ADAL" clId="{1C856FBF-4BB6-47FF-8D4A-8D69EC83FCC5}" dt="2024-03-08T06:59:46.644" v="2186" actId="47"/>
        <pc:sldMkLst>
          <pc:docMk/>
          <pc:sldMk cId="2529922054" sldId="868"/>
        </pc:sldMkLst>
      </pc:sldChg>
      <pc:sldChg chg="del">
        <pc:chgData name="Laura Steele" userId="e2e20f25-c419-4626-9ab7-a435d62e487a" providerId="ADAL" clId="{1C856FBF-4BB6-47FF-8D4A-8D69EC83FCC5}" dt="2024-03-08T06:59:47.490" v="2187" actId="47"/>
        <pc:sldMkLst>
          <pc:docMk/>
          <pc:sldMk cId="2917655762" sldId="869"/>
        </pc:sldMkLst>
      </pc:sldChg>
      <pc:sldChg chg="del">
        <pc:chgData name="Laura Steele" userId="e2e20f25-c419-4626-9ab7-a435d62e487a" providerId="ADAL" clId="{1C856FBF-4BB6-47FF-8D4A-8D69EC83FCC5}" dt="2024-03-08T06:59:48.858" v="2189" actId="47"/>
        <pc:sldMkLst>
          <pc:docMk/>
          <pc:sldMk cId="634813076" sldId="870"/>
        </pc:sldMkLst>
      </pc:sldChg>
      <pc:sldChg chg="del">
        <pc:chgData name="Laura Steele" userId="e2e20f25-c419-4626-9ab7-a435d62e487a" providerId="ADAL" clId="{1C856FBF-4BB6-47FF-8D4A-8D69EC83FCC5}" dt="2024-03-08T06:59:48.242" v="2188" actId="47"/>
        <pc:sldMkLst>
          <pc:docMk/>
          <pc:sldMk cId="1101129528" sldId="871"/>
        </pc:sldMkLst>
      </pc:sldChg>
      <pc:sldChg chg="del">
        <pc:chgData name="Laura Steele" userId="e2e20f25-c419-4626-9ab7-a435d62e487a" providerId="ADAL" clId="{1C856FBF-4BB6-47FF-8D4A-8D69EC83FCC5}" dt="2024-03-08T06:59:50.497" v="2191" actId="47"/>
        <pc:sldMkLst>
          <pc:docMk/>
          <pc:sldMk cId="2900001543" sldId="872"/>
        </pc:sldMkLst>
      </pc:sldChg>
      <pc:sldChg chg="del">
        <pc:chgData name="Laura Steele" userId="e2e20f25-c419-4626-9ab7-a435d62e487a" providerId="ADAL" clId="{1C856FBF-4BB6-47FF-8D4A-8D69EC83FCC5}" dt="2024-03-08T06:59:49.841" v="2190" actId="47"/>
        <pc:sldMkLst>
          <pc:docMk/>
          <pc:sldMk cId="405739272" sldId="873"/>
        </pc:sldMkLst>
      </pc:sldChg>
      <pc:sldChg chg="del">
        <pc:chgData name="Laura Steele" userId="e2e20f25-c419-4626-9ab7-a435d62e487a" providerId="ADAL" clId="{1C856FBF-4BB6-47FF-8D4A-8D69EC83FCC5}" dt="2024-03-08T06:59:51.420" v="2192" actId="47"/>
        <pc:sldMkLst>
          <pc:docMk/>
          <pc:sldMk cId="1948646606" sldId="874"/>
        </pc:sldMkLst>
      </pc:sldChg>
      <pc:sldChg chg="del">
        <pc:chgData name="Laura Steele" userId="e2e20f25-c419-4626-9ab7-a435d62e487a" providerId="ADAL" clId="{1C856FBF-4BB6-47FF-8D4A-8D69EC83FCC5}" dt="2024-03-08T06:59:52.275" v="2193" actId="47"/>
        <pc:sldMkLst>
          <pc:docMk/>
          <pc:sldMk cId="1458822843" sldId="875"/>
        </pc:sldMkLst>
      </pc:sldChg>
      <pc:sldChg chg="del">
        <pc:chgData name="Laura Steele" userId="e2e20f25-c419-4626-9ab7-a435d62e487a" providerId="ADAL" clId="{1C856FBF-4BB6-47FF-8D4A-8D69EC83FCC5}" dt="2024-03-08T06:59:53.172" v="2194" actId="47"/>
        <pc:sldMkLst>
          <pc:docMk/>
          <pc:sldMk cId="2028308531" sldId="876"/>
        </pc:sldMkLst>
      </pc:sldChg>
      <pc:sldChg chg="del">
        <pc:chgData name="Laura Steele" userId="e2e20f25-c419-4626-9ab7-a435d62e487a" providerId="ADAL" clId="{1C856FBF-4BB6-47FF-8D4A-8D69EC83FCC5}" dt="2024-03-08T06:59:54.978" v="2196" actId="47"/>
        <pc:sldMkLst>
          <pc:docMk/>
          <pc:sldMk cId="3371085448" sldId="877"/>
        </pc:sldMkLst>
      </pc:sldChg>
      <pc:sldChg chg="del">
        <pc:chgData name="Laura Steele" userId="e2e20f25-c419-4626-9ab7-a435d62e487a" providerId="ADAL" clId="{1C856FBF-4BB6-47FF-8D4A-8D69EC83FCC5}" dt="2024-03-08T06:59:54.011" v="2195" actId="47"/>
        <pc:sldMkLst>
          <pc:docMk/>
          <pc:sldMk cId="910152985" sldId="878"/>
        </pc:sldMkLst>
      </pc:sldChg>
      <pc:sldChg chg="del">
        <pc:chgData name="Laura Steele" userId="e2e20f25-c419-4626-9ab7-a435d62e487a" providerId="ADAL" clId="{1C856FBF-4BB6-47FF-8D4A-8D69EC83FCC5}" dt="2024-03-08T06:59:56.538" v="2198" actId="47"/>
        <pc:sldMkLst>
          <pc:docMk/>
          <pc:sldMk cId="3596794189" sldId="879"/>
        </pc:sldMkLst>
      </pc:sldChg>
      <pc:sldChg chg="del">
        <pc:chgData name="Laura Steele" userId="e2e20f25-c419-4626-9ab7-a435d62e487a" providerId="ADAL" clId="{1C856FBF-4BB6-47FF-8D4A-8D69EC83FCC5}" dt="2024-03-08T06:59:55.913" v="2197" actId="47"/>
        <pc:sldMkLst>
          <pc:docMk/>
          <pc:sldMk cId="4266254482" sldId="880"/>
        </pc:sldMkLst>
      </pc:sldChg>
      <pc:sldChg chg="del">
        <pc:chgData name="Laura Steele" userId="e2e20f25-c419-4626-9ab7-a435d62e487a" providerId="ADAL" clId="{1C856FBF-4BB6-47FF-8D4A-8D69EC83FCC5}" dt="2024-03-08T06:59:57.426" v="2199" actId="47"/>
        <pc:sldMkLst>
          <pc:docMk/>
          <pc:sldMk cId="1256661991" sldId="881"/>
        </pc:sldMkLst>
      </pc:sldChg>
      <pc:sldChg chg="del">
        <pc:chgData name="Laura Steele" userId="e2e20f25-c419-4626-9ab7-a435d62e487a" providerId="ADAL" clId="{1C856FBF-4BB6-47FF-8D4A-8D69EC83FCC5}" dt="2024-03-08T06:59:58.234" v="2200" actId="47"/>
        <pc:sldMkLst>
          <pc:docMk/>
          <pc:sldMk cId="1118240800" sldId="882"/>
        </pc:sldMkLst>
      </pc:sldChg>
      <pc:sldChg chg="del">
        <pc:chgData name="Laura Steele" userId="e2e20f25-c419-4626-9ab7-a435d62e487a" providerId="ADAL" clId="{1C856FBF-4BB6-47FF-8D4A-8D69EC83FCC5}" dt="2024-03-08T06:59:59.187" v="2201" actId="47"/>
        <pc:sldMkLst>
          <pc:docMk/>
          <pc:sldMk cId="1676379564" sldId="883"/>
        </pc:sldMkLst>
      </pc:sldChg>
      <pc:sldChg chg="del">
        <pc:chgData name="Laura Steele" userId="e2e20f25-c419-4626-9ab7-a435d62e487a" providerId="ADAL" clId="{1C856FBF-4BB6-47FF-8D4A-8D69EC83FCC5}" dt="2024-03-08T07:00:00.060" v="2202" actId="47"/>
        <pc:sldMkLst>
          <pc:docMk/>
          <pc:sldMk cId="843370254" sldId="884"/>
        </pc:sldMkLst>
      </pc:sldChg>
      <pc:sldChg chg="del">
        <pc:chgData name="Laura Steele" userId="e2e20f25-c419-4626-9ab7-a435d62e487a" providerId="ADAL" clId="{1C856FBF-4BB6-47FF-8D4A-8D69EC83FCC5}" dt="2024-03-08T07:00:01.034" v="2203" actId="47"/>
        <pc:sldMkLst>
          <pc:docMk/>
          <pc:sldMk cId="3502833395" sldId="885"/>
        </pc:sldMkLst>
      </pc:sldChg>
      <pc:sldChg chg="del">
        <pc:chgData name="Laura Steele" userId="e2e20f25-c419-4626-9ab7-a435d62e487a" providerId="ADAL" clId="{1C856FBF-4BB6-47FF-8D4A-8D69EC83FCC5}" dt="2024-03-08T06:31:48.646" v="22" actId="47"/>
        <pc:sldMkLst>
          <pc:docMk/>
          <pc:sldMk cId="937563646" sldId="886"/>
        </pc:sldMkLst>
      </pc:sldChg>
      <pc:sldChg chg="modSp add mod modAnim modNotes modNotesTx">
        <pc:chgData name="Laura Steele" userId="e2e20f25-c419-4626-9ab7-a435d62e487a" providerId="ADAL" clId="{1C856FBF-4BB6-47FF-8D4A-8D69EC83FCC5}" dt="2024-07-03T06:54:55.850" v="3239" actId="14100"/>
        <pc:sldMkLst>
          <pc:docMk/>
          <pc:sldMk cId="868302272" sldId="887"/>
        </pc:sldMkLst>
        <pc:spChg chg="mod">
          <ac:chgData name="Laura Steele" userId="e2e20f25-c419-4626-9ab7-a435d62e487a" providerId="ADAL" clId="{1C856FBF-4BB6-47FF-8D4A-8D69EC83FCC5}" dt="2024-03-08T06:47:37.990" v="1067" actId="20577"/>
          <ac:spMkLst>
            <pc:docMk/>
            <pc:sldMk cId="868302272" sldId="887"/>
            <ac:spMk id="854" creationId="{00000000-0000-0000-0000-000000000000}"/>
          </ac:spMkLst>
        </pc:spChg>
        <pc:spChg chg="mod">
          <ac:chgData name="Laura Steele" userId="e2e20f25-c419-4626-9ab7-a435d62e487a" providerId="ADAL" clId="{1C856FBF-4BB6-47FF-8D4A-8D69EC83FCC5}" dt="2024-07-03T06:54:55.850" v="3239" actId="14100"/>
          <ac:spMkLst>
            <pc:docMk/>
            <pc:sldMk cId="868302272" sldId="887"/>
            <ac:spMk id="855" creationId="{00000000-0000-0000-0000-000000000000}"/>
          </ac:spMkLst>
        </pc:spChg>
      </pc:sldChg>
      <pc:sldChg chg="del">
        <pc:chgData name="Laura Steele" userId="e2e20f25-c419-4626-9ab7-a435d62e487a" providerId="ADAL" clId="{1C856FBF-4BB6-47FF-8D4A-8D69EC83FCC5}" dt="2024-03-08T06:31:41.012" v="20" actId="47"/>
        <pc:sldMkLst>
          <pc:docMk/>
          <pc:sldMk cId="3389377213" sldId="887"/>
        </pc:sldMkLst>
      </pc:sldChg>
      <pc:sldChg chg="delSp add del mod">
        <pc:chgData name="Laura Steele" userId="e2e20f25-c419-4626-9ab7-a435d62e487a" providerId="ADAL" clId="{1C856FBF-4BB6-47FF-8D4A-8D69EC83FCC5}" dt="2024-03-08T07:28:35.077" v="2519" actId="47"/>
        <pc:sldMkLst>
          <pc:docMk/>
          <pc:sldMk cId="1936231359" sldId="889"/>
        </pc:sldMkLst>
        <pc:picChg chg="del">
          <ac:chgData name="Laura Steele" userId="e2e20f25-c419-4626-9ab7-a435d62e487a" providerId="ADAL" clId="{1C856FBF-4BB6-47FF-8D4A-8D69EC83FCC5}" dt="2024-03-08T07:12:49.506" v="2340" actId="478"/>
          <ac:picMkLst>
            <pc:docMk/>
            <pc:sldMk cId="1936231359" sldId="889"/>
            <ac:picMk id="16" creationId="{6A82EB6F-772D-0E17-4D5C-14EDEB36E720}"/>
          </ac:picMkLst>
        </pc:picChg>
      </pc:sldChg>
      <pc:sldChg chg="add del">
        <pc:chgData name="Laura Steele" userId="e2e20f25-c419-4626-9ab7-a435d62e487a" providerId="ADAL" clId="{1C856FBF-4BB6-47FF-8D4A-8D69EC83FCC5}" dt="2024-03-08T07:00:20.220" v="2205" actId="47"/>
        <pc:sldMkLst>
          <pc:docMk/>
          <pc:sldMk cId="3102239988" sldId="889"/>
        </pc:sldMkLst>
      </pc:sldChg>
      <pc:sldChg chg="addSp delSp modSp add mod">
        <pc:chgData name="Laura Steele" userId="e2e20f25-c419-4626-9ab7-a435d62e487a" providerId="ADAL" clId="{1C856FBF-4BB6-47FF-8D4A-8D69EC83FCC5}" dt="2024-04-29T10:22:12.231" v="2652" actId="732"/>
        <pc:sldMkLst>
          <pc:docMk/>
          <pc:sldMk cId="1105784741" sldId="890"/>
        </pc:sldMkLst>
        <pc:picChg chg="del">
          <ac:chgData name="Laura Steele" userId="e2e20f25-c419-4626-9ab7-a435d62e487a" providerId="ADAL" clId="{1C856FBF-4BB6-47FF-8D4A-8D69EC83FCC5}" dt="2024-03-08T07:05:55.255" v="2231" actId="478"/>
          <ac:picMkLst>
            <pc:docMk/>
            <pc:sldMk cId="1105784741" sldId="890"/>
            <ac:picMk id="4" creationId="{9C1EF2D8-67CC-A105-E62F-AE7E8346E249}"/>
          </ac:picMkLst>
        </pc:picChg>
        <pc:picChg chg="add mod modCrop">
          <ac:chgData name="Laura Steele" userId="e2e20f25-c419-4626-9ab7-a435d62e487a" providerId="ADAL" clId="{1C856FBF-4BB6-47FF-8D4A-8D69EC83FCC5}" dt="2024-04-29T10:22:12.231" v="2652" actId="732"/>
          <ac:picMkLst>
            <pc:docMk/>
            <pc:sldMk cId="1105784741" sldId="890"/>
            <ac:picMk id="4" creationId="{E77DAD56-B3C0-F234-5D64-A3BEB2F139FC}"/>
          </ac:picMkLst>
        </pc:picChg>
        <pc:picChg chg="add del mod">
          <ac:chgData name="Laura Steele" userId="e2e20f25-c419-4626-9ab7-a435d62e487a" providerId="ADAL" clId="{1C856FBF-4BB6-47FF-8D4A-8D69EC83FCC5}" dt="2024-04-29T10:20:47.307" v="2639" actId="478"/>
          <ac:picMkLst>
            <pc:docMk/>
            <pc:sldMk cId="1105784741" sldId="890"/>
            <ac:picMk id="5" creationId="{9A29F461-08C1-9A8A-7DA3-A59C75D69E35}"/>
          </ac:picMkLst>
        </pc:picChg>
      </pc:sldChg>
      <pc:sldChg chg="addSp delSp modSp add mod">
        <pc:chgData name="Laura Steele" userId="e2e20f25-c419-4626-9ab7-a435d62e487a" providerId="ADAL" clId="{1C856FBF-4BB6-47FF-8D4A-8D69EC83FCC5}" dt="2024-04-29T10:25:40.348" v="2683" actId="1582"/>
        <pc:sldMkLst>
          <pc:docMk/>
          <pc:sldMk cId="3660178506" sldId="891"/>
        </pc:sldMkLst>
        <pc:spChg chg="mod">
          <ac:chgData name="Laura Steele" userId="e2e20f25-c419-4626-9ab7-a435d62e487a" providerId="ADAL" clId="{1C856FBF-4BB6-47FF-8D4A-8D69EC83FCC5}" dt="2024-03-08T08:01:12.650" v="2601" actId="207"/>
          <ac:spMkLst>
            <pc:docMk/>
            <pc:sldMk cId="3660178506" sldId="891"/>
            <ac:spMk id="2" creationId="{01A38A0C-DD85-D760-9C60-3F0F411CB1D7}"/>
          </ac:spMkLst>
        </pc:spChg>
        <pc:picChg chg="add del mod">
          <ac:chgData name="Laura Steele" userId="e2e20f25-c419-4626-9ab7-a435d62e487a" providerId="ADAL" clId="{1C856FBF-4BB6-47FF-8D4A-8D69EC83FCC5}" dt="2024-04-29T10:25:23.819" v="2678" actId="478"/>
          <ac:picMkLst>
            <pc:docMk/>
            <pc:sldMk cId="3660178506" sldId="891"/>
            <ac:picMk id="4" creationId="{03A35471-108E-61AC-01C4-DD7BFD10D663}"/>
          </ac:picMkLst>
        </pc:picChg>
        <pc:picChg chg="add mod modCrop">
          <ac:chgData name="Laura Steele" userId="e2e20f25-c419-4626-9ab7-a435d62e487a" providerId="ADAL" clId="{1C856FBF-4BB6-47FF-8D4A-8D69EC83FCC5}" dt="2024-04-29T10:25:40.348" v="2683" actId="1582"/>
          <ac:picMkLst>
            <pc:docMk/>
            <pc:sldMk cId="3660178506" sldId="891"/>
            <ac:picMk id="5" creationId="{5821EF96-DC52-89CB-F6BA-5A9102FC190C}"/>
          </ac:picMkLst>
        </pc:picChg>
        <pc:picChg chg="del">
          <ac:chgData name="Laura Steele" userId="e2e20f25-c419-4626-9ab7-a435d62e487a" providerId="ADAL" clId="{1C856FBF-4BB6-47FF-8D4A-8D69EC83FCC5}" dt="2024-03-08T07:07:10.391" v="2256" actId="478"/>
          <ac:picMkLst>
            <pc:docMk/>
            <pc:sldMk cId="3660178506" sldId="891"/>
            <ac:picMk id="5" creationId="{9A29F461-08C1-9A8A-7DA3-A59C75D69E35}"/>
          </ac:picMkLst>
        </pc:picChg>
      </pc:sldChg>
      <pc:sldChg chg="addSp delSp modSp add mod">
        <pc:chgData name="Laura Steele" userId="e2e20f25-c419-4626-9ab7-a435d62e487a" providerId="ADAL" clId="{1C856FBF-4BB6-47FF-8D4A-8D69EC83FCC5}" dt="2024-04-29T10:39:34.791" v="3078" actId="14100"/>
        <pc:sldMkLst>
          <pc:docMk/>
          <pc:sldMk cId="3362285824" sldId="892"/>
        </pc:sldMkLst>
        <pc:spChg chg="del mod">
          <ac:chgData name="Laura Steele" userId="e2e20f25-c419-4626-9ab7-a435d62e487a" providerId="ADAL" clId="{1C856FBF-4BB6-47FF-8D4A-8D69EC83FCC5}" dt="2024-03-08T07:22:59.097" v="2459" actId="478"/>
          <ac:spMkLst>
            <pc:docMk/>
            <pc:sldMk cId="3362285824" sldId="892"/>
            <ac:spMk id="2" creationId="{01A38A0C-DD85-D760-9C60-3F0F411CB1D7}"/>
          </ac:spMkLst>
        </pc:spChg>
        <pc:spChg chg="add del mod">
          <ac:chgData name="Laura Steele" userId="e2e20f25-c419-4626-9ab7-a435d62e487a" providerId="ADAL" clId="{1C856FBF-4BB6-47FF-8D4A-8D69EC83FCC5}" dt="2024-03-08T07:23:00.100" v="2460" actId="478"/>
          <ac:spMkLst>
            <pc:docMk/>
            <pc:sldMk cId="3362285824" sldId="892"/>
            <ac:spMk id="7" creationId="{095D72A5-E9A9-6C0B-A5CF-9E38ADBAC32F}"/>
          </ac:spMkLst>
        </pc:spChg>
        <pc:spChg chg="add mod">
          <ac:chgData name="Laura Steele" userId="e2e20f25-c419-4626-9ab7-a435d62e487a" providerId="ADAL" clId="{1C856FBF-4BB6-47FF-8D4A-8D69EC83FCC5}" dt="2024-03-08T07:40:54.693" v="2569" actId="113"/>
          <ac:spMkLst>
            <pc:docMk/>
            <pc:sldMk cId="3362285824" sldId="892"/>
            <ac:spMk id="10" creationId="{EED64BE7-6C25-61E5-9E53-7FAF3BF78D3B}"/>
          </ac:spMkLst>
        </pc:spChg>
        <pc:picChg chg="add mod modCrop">
          <ac:chgData name="Laura Steele" userId="e2e20f25-c419-4626-9ab7-a435d62e487a" providerId="ADAL" clId="{1C856FBF-4BB6-47FF-8D4A-8D69EC83FCC5}" dt="2024-04-29T10:39:34.791" v="3078" actId="14100"/>
          <ac:picMkLst>
            <pc:docMk/>
            <pc:sldMk cId="3362285824" sldId="892"/>
            <ac:picMk id="3" creationId="{B52385C3-90B2-00B7-758E-9F82101E6EE3}"/>
          </ac:picMkLst>
        </pc:picChg>
        <pc:picChg chg="del">
          <ac:chgData name="Laura Steele" userId="e2e20f25-c419-4626-9ab7-a435d62e487a" providerId="ADAL" clId="{1C856FBF-4BB6-47FF-8D4A-8D69EC83FCC5}" dt="2024-03-08T07:09:15.773" v="2263" actId="478"/>
          <ac:picMkLst>
            <pc:docMk/>
            <pc:sldMk cId="3362285824" sldId="892"/>
            <ac:picMk id="4" creationId="{03A35471-108E-61AC-01C4-DD7BFD10D663}"/>
          </ac:picMkLst>
        </pc:picChg>
        <pc:picChg chg="add del mod modCrop">
          <ac:chgData name="Laura Steele" userId="e2e20f25-c419-4626-9ab7-a435d62e487a" providerId="ADAL" clId="{1C856FBF-4BB6-47FF-8D4A-8D69EC83FCC5}" dt="2024-03-08T07:23:00.839" v="2461" actId="478"/>
          <ac:picMkLst>
            <pc:docMk/>
            <pc:sldMk cId="3362285824" sldId="892"/>
            <ac:picMk id="5" creationId="{5C96D655-3481-75C6-D6B6-F7943B075EB4}"/>
          </ac:picMkLst>
        </pc:picChg>
        <pc:picChg chg="add del mod">
          <ac:chgData name="Laura Steele" userId="e2e20f25-c419-4626-9ab7-a435d62e487a" providerId="ADAL" clId="{1C856FBF-4BB6-47FF-8D4A-8D69EC83FCC5}" dt="2024-04-29T10:38:40.657" v="3070" actId="478"/>
          <ac:picMkLst>
            <pc:docMk/>
            <pc:sldMk cId="3362285824" sldId="892"/>
            <ac:picMk id="9" creationId="{DF6BF748-48FA-7099-C2EA-20630D345DC8}"/>
          </ac:picMkLst>
        </pc:picChg>
      </pc:sldChg>
      <pc:sldChg chg="addSp delSp modSp add del mod">
        <pc:chgData name="Laura Steele" userId="e2e20f25-c419-4626-9ab7-a435d62e487a" providerId="ADAL" clId="{1C856FBF-4BB6-47FF-8D4A-8D69EC83FCC5}" dt="2024-04-29T10:41:44.809" v="3092" actId="47"/>
        <pc:sldMkLst>
          <pc:docMk/>
          <pc:sldMk cId="13198214" sldId="893"/>
        </pc:sldMkLst>
        <pc:spChg chg="del mod">
          <ac:chgData name="Laura Steele" userId="e2e20f25-c419-4626-9ab7-a435d62e487a" providerId="ADAL" clId="{1C856FBF-4BB6-47FF-8D4A-8D69EC83FCC5}" dt="2024-03-08T07:23:24.264" v="2465" actId="478"/>
          <ac:spMkLst>
            <pc:docMk/>
            <pc:sldMk cId="13198214" sldId="893"/>
            <ac:spMk id="2" creationId="{01A38A0C-DD85-D760-9C60-3F0F411CB1D7}"/>
          </ac:spMkLst>
        </pc:spChg>
        <pc:spChg chg="add del mod">
          <ac:chgData name="Laura Steele" userId="e2e20f25-c419-4626-9ab7-a435d62e487a" providerId="ADAL" clId="{1C856FBF-4BB6-47FF-8D4A-8D69EC83FCC5}" dt="2024-03-08T07:23:26.449" v="2466" actId="478"/>
          <ac:spMkLst>
            <pc:docMk/>
            <pc:sldMk cId="13198214" sldId="893"/>
            <ac:spMk id="7" creationId="{C6BE301F-191D-A082-ABA9-0148E0383418}"/>
          </ac:spMkLst>
        </pc:spChg>
        <pc:spChg chg="add mod">
          <ac:chgData name="Laura Steele" userId="e2e20f25-c419-4626-9ab7-a435d62e487a" providerId="ADAL" clId="{1C856FBF-4BB6-47FF-8D4A-8D69EC83FCC5}" dt="2024-03-08T07:41:01.963" v="2570"/>
          <ac:spMkLst>
            <pc:docMk/>
            <pc:sldMk cId="13198214" sldId="893"/>
            <ac:spMk id="10" creationId="{E9DD6255-1854-0970-BA81-38259047B529}"/>
          </ac:spMkLst>
        </pc:spChg>
        <pc:picChg chg="add mod modCrop">
          <ac:chgData name="Laura Steele" userId="e2e20f25-c419-4626-9ab7-a435d62e487a" providerId="ADAL" clId="{1C856FBF-4BB6-47FF-8D4A-8D69EC83FCC5}" dt="2024-04-29T10:40:30.917" v="3084" actId="14100"/>
          <ac:picMkLst>
            <pc:docMk/>
            <pc:sldMk cId="13198214" sldId="893"/>
            <ac:picMk id="3" creationId="{C230FC32-BE1F-DC15-6533-D2D832FBF423}"/>
          </ac:picMkLst>
        </pc:picChg>
        <pc:picChg chg="add del mod">
          <ac:chgData name="Laura Steele" userId="e2e20f25-c419-4626-9ab7-a435d62e487a" providerId="ADAL" clId="{1C856FBF-4BB6-47FF-8D4A-8D69EC83FCC5}" dt="2024-03-08T07:23:23.386" v="2464" actId="478"/>
          <ac:picMkLst>
            <pc:docMk/>
            <pc:sldMk cId="13198214" sldId="893"/>
            <ac:picMk id="4" creationId="{803A7E71-92AD-4667-E0F3-8A1E664BCA64}"/>
          </ac:picMkLst>
        </pc:picChg>
        <pc:picChg chg="del">
          <ac:chgData name="Laura Steele" userId="e2e20f25-c419-4626-9ab7-a435d62e487a" providerId="ADAL" clId="{1C856FBF-4BB6-47FF-8D4A-8D69EC83FCC5}" dt="2024-03-08T07:10:01.744" v="2316" actId="478"/>
          <ac:picMkLst>
            <pc:docMk/>
            <pc:sldMk cId="13198214" sldId="893"/>
            <ac:picMk id="5" creationId="{5C96D655-3481-75C6-D6B6-F7943B075EB4}"/>
          </ac:picMkLst>
        </pc:picChg>
        <pc:picChg chg="add del mod">
          <ac:chgData name="Laura Steele" userId="e2e20f25-c419-4626-9ab7-a435d62e487a" providerId="ADAL" clId="{1C856FBF-4BB6-47FF-8D4A-8D69EC83FCC5}" dt="2024-04-29T10:40:09.396" v="3079" actId="478"/>
          <ac:picMkLst>
            <pc:docMk/>
            <pc:sldMk cId="13198214" sldId="893"/>
            <ac:picMk id="9" creationId="{484F98A3-402E-C3D6-84FE-D7A8895E45C9}"/>
          </ac:picMkLst>
        </pc:picChg>
      </pc:sldChg>
      <pc:sldChg chg="addSp delSp modSp add del mod">
        <pc:chgData name="Laura Steele" userId="e2e20f25-c419-4626-9ab7-a435d62e487a" providerId="ADAL" clId="{1C856FBF-4BB6-47FF-8D4A-8D69EC83FCC5}" dt="2024-04-29T10:41:29.791" v="3091" actId="14100"/>
        <pc:sldMkLst>
          <pc:docMk/>
          <pc:sldMk cId="2133645111" sldId="894"/>
        </pc:sldMkLst>
        <pc:spChg chg="del">
          <ac:chgData name="Laura Steele" userId="e2e20f25-c419-4626-9ab7-a435d62e487a" providerId="ADAL" clId="{1C856FBF-4BB6-47FF-8D4A-8D69EC83FCC5}" dt="2024-03-08T07:24:01.233" v="2472" actId="478"/>
          <ac:spMkLst>
            <pc:docMk/>
            <pc:sldMk cId="2133645111" sldId="894"/>
            <ac:spMk id="2" creationId="{01A38A0C-DD85-D760-9C60-3F0F411CB1D7}"/>
          </ac:spMkLst>
        </pc:spChg>
        <pc:spChg chg="add del mod">
          <ac:chgData name="Laura Steele" userId="e2e20f25-c419-4626-9ab7-a435d62e487a" providerId="ADAL" clId="{1C856FBF-4BB6-47FF-8D4A-8D69EC83FCC5}" dt="2024-03-08T07:24:02.961" v="2473" actId="478"/>
          <ac:spMkLst>
            <pc:docMk/>
            <pc:sldMk cId="2133645111" sldId="894"/>
            <ac:spMk id="6" creationId="{0D76E73C-D4A4-92DD-D417-56444C6253EC}"/>
          </ac:spMkLst>
        </pc:spChg>
        <pc:spChg chg="add mod">
          <ac:chgData name="Laura Steele" userId="e2e20f25-c419-4626-9ab7-a435d62e487a" providerId="ADAL" clId="{1C856FBF-4BB6-47FF-8D4A-8D69EC83FCC5}" dt="2024-03-08T07:41:03.321" v="2571"/>
          <ac:spMkLst>
            <pc:docMk/>
            <pc:sldMk cId="2133645111" sldId="894"/>
            <ac:spMk id="9" creationId="{41E2B9DC-8277-9C8B-9642-72C32F19A1B4}"/>
          </ac:spMkLst>
        </pc:spChg>
        <pc:picChg chg="add mod modCrop">
          <ac:chgData name="Laura Steele" userId="e2e20f25-c419-4626-9ab7-a435d62e487a" providerId="ADAL" clId="{1C856FBF-4BB6-47FF-8D4A-8D69EC83FCC5}" dt="2024-04-29T10:41:29.791" v="3091" actId="14100"/>
          <ac:picMkLst>
            <pc:docMk/>
            <pc:sldMk cId="2133645111" sldId="894"/>
            <ac:picMk id="3" creationId="{35DDA9AB-69C6-0B72-4D62-A61C5A25A29B}"/>
          </ac:picMkLst>
        </pc:picChg>
        <pc:picChg chg="add del mod">
          <ac:chgData name="Laura Steele" userId="e2e20f25-c419-4626-9ab7-a435d62e487a" providerId="ADAL" clId="{1C856FBF-4BB6-47FF-8D4A-8D69EC83FCC5}" dt="2024-03-08T07:23:59.792" v="2471" actId="478"/>
          <ac:picMkLst>
            <pc:docMk/>
            <pc:sldMk cId="2133645111" sldId="894"/>
            <ac:picMk id="4" creationId="{D505E842-13B6-F48E-6402-A07A9BE6B2B7}"/>
          </ac:picMkLst>
        </pc:picChg>
        <pc:picChg chg="add del mod">
          <ac:chgData name="Laura Steele" userId="e2e20f25-c419-4626-9ab7-a435d62e487a" providerId="ADAL" clId="{1C856FBF-4BB6-47FF-8D4A-8D69EC83FCC5}" dt="2024-04-29T10:40:55.792" v="3085" actId="478"/>
          <ac:picMkLst>
            <pc:docMk/>
            <pc:sldMk cId="2133645111" sldId="894"/>
            <ac:picMk id="8" creationId="{2B404D55-B6D5-2774-44E8-057BA06C6BED}"/>
          </ac:picMkLst>
        </pc:picChg>
      </pc:sldChg>
      <pc:sldChg chg="addSp delSp modSp add mod">
        <pc:chgData name="Laura Steele" userId="e2e20f25-c419-4626-9ab7-a435d62e487a" providerId="ADAL" clId="{1C856FBF-4BB6-47FF-8D4A-8D69EC83FCC5}" dt="2024-04-29T10:43:27.415" v="3101" actId="14100"/>
        <pc:sldMkLst>
          <pc:docMk/>
          <pc:sldMk cId="3028783287" sldId="895"/>
        </pc:sldMkLst>
        <pc:spChg chg="del mod">
          <ac:chgData name="Laura Steele" userId="e2e20f25-c419-4626-9ab7-a435d62e487a" providerId="ADAL" clId="{1C856FBF-4BB6-47FF-8D4A-8D69EC83FCC5}" dt="2024-03-08T07:24:29.763" v="2476" actId="478"/>
          <ac:spMkLst>
            <pc:docMk/>
            <pc:sldMk cId="3028783287" sldId="895"/>
            <ac:spMk id="2" creationId="{01A38A0C-DD85-D760-9C60-3F0F411CB1D7}"/>
          </ac:spMkLst>
        </pc:spChg>
        <pc:spChg chg="add del mod">
          <ac:chgData name="Laura Steele" userId="e2e20f25-c419-4626-9ab7-a435d62e487a" providerId="ADAL" clId="{1C856FBF-4BB6-47FF-8D4A-8D69EC83FCC5}" dt="2024-03-08T07:24:32.117" v="2478" actId="478"/>
          <ac:spMkLst>
            <pc:docMk/>
            <pc:sldMk cId="3028783287" sldId="895"/>
            <ac:spMk id="7" creationId="{277565CA-20C8-ED41-77B0-3C7F9799DAB3}"/>
          </ac:spMkLst>
        </pc:spChg>
        <pc:spChg chg="add mod">
          <ac:chgData name="Laura Steele" userId="e2e20f25-c419-4626-9ab7-a435d62e487a" providerId="ADAL" clId="{1C856FBF-4BB6-47FF-8D4A-8D69EC83FCC5}" dt="2024-03-08T07:41:04.554" v="2572"/>
          <ac:spMkLst>
            <pc:docMk/>
            <pc:sldMk cId="3028783287" sldId="895"/>
            <ac:spMk id="10" creationId="{612D28F0-BCD7-D2A0-5749-926C980DD340}"/>
          </ac:spMkLst>
        </pc:spChg>
        <pc:picChg chg="add mod">
          <ac:chgData name="Laura Steele" userId="e2e20f25-c419-4626-9ab7-a435d62e487a" providerId="ADAL" clId="{1C856FBF-4BB6-47FF-8D4A-8D69EC83FCC5}" dt="2024-04-29T10:43:27.415" v="3101" actId="14100"/>
          <ac:picMkLst>
            <pc:docMk/>
            <pc:sldMk cId="3028783287" sldId="895"/>
            <ac:picMk id="3" creationId="{2E93BA17-D0DF-C517-0C94-6B60236992F9}"/>
          </ac:picMkLst>
        </pc:picChg>
        <pc:picChg chg="del">
          <ac:chgData name="Laura Steele" userId="e2e20f25-c419-4626-9ab7-a435d62e487a" providerId="ADAL" clId="{1C856FBF-4BB6-47FF-8D4A-8D69EC83FCC5}" dt="2024-03-08T07:12:38.071" v="2337" actId="478"/>
          <ac:picMkLst>
            <pc:docMk/>
            <pc:sldMk cId="3028783287" sldId="895"/>
            <ac:picMk id="4" creationId="{D505E842-13B6-F48E-6402-A07A9BE6B2B7}"/>
          </ac:picMkLst>
        </pc:picChg>
        <pc:picChg chg="add del mod">
          <ac:chgData name="Laura Steele" userId="e2e20f25-c419-4626-9ab7-a435d62e487a" providerId="ADAL" clId="{1C856FBF-4BB6-47FF-8D4A-8D69EC83FCC5}" dt="2024-03-08T07:24:30.688" v="2477" actId="478"/>
          <ac:picMkLst>
            <pc:docMk/>
            <pc:sldMk cId="3028783287" sldId="895"/>
            <ac:picMk id="5" creationId="{D2BA5FDC-2F60-F093-EDB2-14F0E63B9F7E}"/>
          </ac:picMkLst>
        </pc:picChg>
        <pc:picChg chg="add del mod">
          <ac:chgData name="Laura Steele" userId="e2e20f25-c419-4626-9ab7-a435d62e487a" providerId="ADAL" clId="{1C856FBF-4BB6-47FF-8D4A-8D69EC83FCC5}" dt="2024-04-29T10:42:51.744" v="3098" actId="478"/>
          <ac:picMkLst>
            <pc:docMk/>
            <pc:sldMk cId="3028783287" sldId="895"/>
            <ac:picMk id="9" creationId="{0A31C593-2482-7117-9455-9AEB52EFB2D2}"/>
          </ac:picMkLst>
        </pc:picChg>
      </pc:sldChg>
      <pc:sldChg chg="addSp delSp modSp add del mod">
        <pc:chgData name="Laura Steele" userId="e2e20f25-c419-4626-9ab7-a435d62e487a" providerId="ADAL" clId="{1C856FBF-4BB6-47FF-8D4A-8D69EC83FCC5}" dt="2024-04-29T10:44:01.641" v="3107" actId="14100"/>
        <pc:sldMkLst>
          <pc:docMk/>
          <pc:sldMk cId="2640624110" sldId="896"/>
        </pc:sldMkLst>
        <pc:spChg chg="del">
          <ac:chgData name="Laura Steele" userId="e2e20f25-c419-4626-9ab7-a435d62e487a" providerId="ADAL" clId="{1C856FBF-4BB6-47FF-8D4A-8D69EC83FCC5}" dt="2024-03-08T07:24:57.570" v="2482" actId="478"/>
          <ac:spMkLst>
            <pc:docMk/>
            <pc:sldMk cId="2640624110" sldId="896"/>
            <ac:spMk id="2" creationId="{01A38A0C-DD85-D760-9C60-3F0F411CB1D7}"/>
          </ac:spMkLst>
        </pc:spChg>
        <pc:spChg chg="add del mod">
          <ac:chgData name="Laura Steele" userId="e2e20f25-c419-4626-9ab7-a435d62e487a" providerId="ADAL" clId="{1C856FBF-4BB6-47FF-8D4A-8D69EC83FCC5}" dt="2024-03-08T07:24:59.454" v="2483" actId="478"/>
          <ac:spMkLst>
            <pc:docMk/>
            <pc:sldMk cId="2640624110" sldId="896"/>
            <ac:spMk id="6" creationId="{CBA2F89C-2F06-2F0F-CD32-D915B5C29DDF}"/>
          </ac:spMkLst>
        </pc:spChg>
        <pc:spChg chg="add mod">
          <ac:chgData name="Laura Steele" userId="e2e20f25-c419-4626-9ab7-a435d62e487a" providerId="ADAL" clId="{1C856FBF-4BB6-47FF-8D4A-8D69EC83FCC5}" dt="2024-03-08T07:41:06.316" v="2573"/>
          <ac:spMkLst>
            <pc:docMk/>
            <pc:sldMk cId="2640624110" sldId="896"/>
            <ac:spMk id="9" creationId="{B9726C75-9ECD-7760-B3DA-93D65FA5F338}"/>
          </ac:spMkLst>
        </pc:spChg>
        <pc:picChg chg="add mod">
          <ac:chgData name="Laura Steele" userId="e2e20f25-c419-4626-9ab7-a435d62e487a" providerId="ADAL" clId="{1C856FBF-4BB6-47FF-8D4A-8D69EC83FCC5}" dt="2024-04-29T10:44:01.641" v="3107" actId="14100"/>
          <ac:picMkLst>
            <pc:docMk/>
            <pc:sldMk cId="2640624110" sldId="896"/>
            <ac:picMk id="3" creationId="{1CF42568-2091-B3D9-AEAE-9DDA716ECEFD}"/>
          </ac:picMkLst>
        </pc:picChg>
        <pc:picChg chg="add del mod modCrop">
          <ac:chgData name="Laura Steele" userId="e2e20f25-c419-4626-9ab7-a435d62e487a" providerId="ADAL" clId="{1C856FBF-4BB6-47FF-8D4A-8D69EC83FCC5}" dt="2024-03-08T07:24:56.801" v="2481" actId="478"/>
          <ac:picMkLst>
            <pc:docMk/>
            <pc:sldMk cId="2640624110" sldId="896"/>
            <ac:picMk id="4" creationId="{22EAD21E-B41C-6380-B2D7-5E7CA62D1643}"/>
          </ac:picMkLst>
        </pc:picChg>
        <pc:picChg chg="add del mod">
          <ac:chgData name="Laura Steele" userId="e2e20f25-c419-4626-9ab7-a435d62e487a" providerId="ADAL" clId="{1C856FBF-4BB6-47FF-8D4A-8D69EC83FCC5}" dt="2024-04-29T10:43:38.767" v="3104" actId="478"/>
          <ac:picMkLst>
            <pc:docMk/>
            <pc:sldMk cId="2640624110" sldId="896"/>
            <ac:picMk id="8" creationId="{B4D97D2F-AE91-AF9D-B0A9-1A90C64346FA}"/>
          </ac:picMkLst>
        </pc:picChg>
      </pc:sldChg>
      <pc:sldChg chg="addSp delSp modSp add mod">
        <pc:chgData name="Laura Steele" userId="e2e20f25-c419-4626-9ab7-a435d62e487a" providerId="ADAL" clId="{1C856FBF-4BB6-47FF-8D4A-8D69EC83FCC5}" dt="2024-04-29T10:44:41.829" v="3115" actId="14100"/>
        <pc:sldMkLst>
          <pc:docMk/>
          <pc:sldMk cId="512273416" sldId="897"/>
        </pc:sldMkLst>
        <pc:spChg chg="add mod">
          <ac:chgData name="Laura Steele" userId="e2e20f25-c419-4626-9ab7-a435d62e487a" providerId="ADAL" clId="{1C856FBF-4BB6-47FF-8D4A-8D69EC83FCC5}" dt="2024-03-08T07:41:08.717" v="2575"/>
          <ac:spMkLst>
            <pc:docMk/>
            <pc:sldMk cId="512273416" sldId="897"/>
            <ac:spMk id="4" creationId="{D405E3F1-6C6D-4ACB-20C2-C234A9BDE542}"/>
          </ac:spMkLst>
        </pc:spChg>
        <pc:picChg chg="add del mod">
          <ac:chgData name="Laura Steele" userId="e2e20f25-c419-4626-9ab7-a435d62e487a" providerId="ADAL" clId="{1C856FBF-4BB6-47FF-8D4A-8D69EC83FCC5}" dt="2024-04-29T10:44:24.648" v="3112" actId="478"/>
          <ac:picMkLst>
            <pc:docMk/>
            <pc:sldMk cId="512273416" sldId="897"/>
            <ac:picMk id="3" creationId="{CF343226-C828-A5D3-24B8-AF4888936EBA}"/>
          </ac:picMkLst>
        </pc:picChg>
        <pc:picChg chg="add mod">
          <ac:chgData name="Laura Steele" userId="e2e20f25-c419-4626-9ab7-a435d62e487a" providerId="ADAL" clId="{1C856FBF-4BB6-47FF-8D4A-8D69EC83FCC5}" dt="2024-04-29T10:44:41.829" v="3115" actId="14100"/>
          <ac:picMkLst>
            <pc:docMk/>
            <pc:sldMk cId="512273416" sldId="897"/>
            <ac:picMk id="5" creationId="{E2C53576-6DB2-BA7D-B2AE-A7552447A53B}"/>
          </ac:picMkLst>
        </pc:picChg>
      </pc:sldChg>
      <pc:sldChg chg="addSp modSp add del mod">
        <pc:chgData name="Laura Steele" userId="e2e20f25-c419-4626-9ab7-a435d62e487a" providerId="ADAL" clId="{1C856FBF-4BB6-47FF-8D4A-8D69EC83FCC5}" dt="2024-03-08T07:25:01.101" v="2484" actId="47"/>
        <pc:sldMkLst>
          <pc:docMk/>
          <pc:sldMk cId="2906828045" sldId="897"/>
        </pc:sldMkLst>
        <pc:picChg chg="add mod">
          <ac:chgData name="Laura Steele" userId="e2e20f25-c419-4626-9ab7-a435d62e487a" providerId="ADAL" clId="{1C856FBF-4BB6-47FF-8D4A-8D69EC83FCC5}" dt="2024-03-08T07:14:34.749" v="2350" actId="1076"/>
          <ac:picMkLst>
            <pc:docMk/>
            <pc:sldMk cId="2906828045" sldId="897"/>
            <ac:picMk id="4" creationId="{62BA15B7-06D4-E827-3829-9CF9D93ED2EE}"/>
          </ac:picMkLst>
        </pc:picChg>
      </pc:sldChg>
      <pc:sldChg chg="addSp delSp modSp add del mod">
        <pc:chgData name="Laura Steele" userId="e2e20f25-c419-4626-9ab7-a435d62e487a" providerId="ADAL" clId="{1C856FBF-4BB6-47FF-8D4A-8D69EC83FCC5}" dt="2024-03-08T07:25:02.059" v="2485" actId="47"/>
        <pc:sldMkLst>
          <pc:docMk/>
          <pc:sldMk cId="2362182130" sldId="898"/>
        </pc:sldMkLst>
        <pc:spChg chg="mod">
          <ac:chgData name="Laura Steele" userId="e2e20f25-c419-4626-9ab7-a435d62e487a" providerId="ADAL" clId="{1C856FBF-4BB6-47FF-8D4A-8D69EC83FCC5}" dt="2024-03-08T07:14:51.845" v="2363" actId="20577"/>
          <ac:spMkLst>
            <pc:docMk/>
            <pc:sldMk cId="2362182130" sldId="898"/>
            <ac:spMk id="2" creationId="{01A38A0C-DD85-D760-9C60-3F0F411CB1D7}"/>
          </ac:spMkLst>
        </pc:spChg>
        <pc:picChg chg="del">
          <ac:chgData name="Laura Steele" userId="e2e20f25-c419-4626-9ab7-a435d62e487a" providerId="ADAL" clId="{1C856FBF-4BB6-47FF-8D4A-8D69EC83FCC5}" dt="2024-03-08T07:14:46.219" v="2352" actId="478"/>
          <ac:picMkLst>
            <pc:docMk/>
            <pc:sldMk cId="2362182130" sldId="898"/>
            <ac:picMk id="4" creationId="{62BA15B7-06D4-E827-3829-9CF9D93ED2EE}"/>
          </ac:picMkLst>
        </pc:picChg>
        <pc:picChg chg="add mod">
          <ac:chgData name="Laura Steele" userId="e2e20f25-c419-4626-9ab7-a435d62e487a" providerId="ADAL" clId="{1C856FBF-4BB6-47FF-8D4A-8D69EC83FCC5}" dt="2024-03-08T07:15:24.881" v="2368" actId="1076"/>
          <ac:picMkLst>
            <pc:docMk/>
            <pc:sldMk cId="2362182130" sldId="898"/>
            <ac:picMk id="5" creationId="{08075759-CEA2-2331-38D7-0A12CC62C613}"/>
          </ac:picMkLst>
        </pc:picChg>
      </pc:sldChg>
      <pc:sldChg chg="addSp delSp modSp add mod">
        <pc:chgData name="Laura Steele" userId="e2e20f25-c419-4626-9ab7-a435d62e487a" providerId="ADAL" clId="{1C856FBF-4BB6-47FF-8D4A-8D69EC83FCC5}" dt="2024-04-29T10:44:22.565" v="3111" actId="14100"/>
        <pc:sldMkLst>
          <pc:docMk/>
          <pc:sldMk cId="4235639599" sldId="898"/>
        </pc:sldMkLst>
        <pc:spChg chg="add mod">
          <ac:chgData name="Laura Steele" userId="e2e20f25-c419-4626-9ab7-a435d62e487a" providerId="ADAL" clId="{1C856FBF-4BB6-47FF-8D4A-8D69EC83FCC5}" dt="2024-03-08T07:41:07.493" v="2574"/>
          <ac:spMkLst>
            <pc:docMk/>
            <pc:sldMk cId="4235639599" sldId="898"/>
            <ac:spMk id="4" creationId="{3611341E-39C4-45A3-4AF1-BDFBE13774E8}"/>
          </ac:spMkLst>
        </pc:spChg>
        <pc:picChg chg="add del mod">
          <ac:chgData name="Laura Steele" userId="e2e20f25-c419-4626-9ab7-a435d62e487a" providerId="ADAL" clId="{1C856FBF-4BB6-47FF-8D4A-8D69EC83FCC5}" dt="2024-04-29T10:44:04.113" v="3108" actId="478"/>
          <ac:picMkLst>
            <pc:docMk/>
            <pc:sldMk cId="4235639599" sldId="898"/>
            <ac:picMk id="3" creationId="{34A08E8F-3708-315D-90D3-A6AA9392F1CD}"/>
          </ac:picMkLst>
        </pc:picChg>
        <pc:picChg chg="add mod">
          <ac:chgData name="Laura Steele" userId="e2e20f25-c419-4626-9ab7-a435d62e487a" providerId="ADAL" clId="{1C856FBF-4BB6-47FF-8D4A-8D69EC83FCC5}" dt="2024-04-29T10:44:22.565" v="3111" actId="14100"/>
          <ac:picMkLst>
            <pc:docMk/>
            <pc:sldMk cId="4235639599" sldId="898"/>
            <ac:picMk id="5" creationId="{F683743D-B815-FF8E-C1E1-20D8364B67F2}"/>
          </ac:picMkLst>
        </pc:picChg>
      </pc:sldChg>
      <pc:sldChg chg="addSp delSp modSp add mod">
        <pc:chgData name="Laura Steele" userId="e2e20f25-c419-4626-9ab7-a435d62e487a" providerId="ADAL" clId="{1C856FBF-4BB6-47FF-8D4A-8D69EC83FCC5}" dt="2024-04-29T10:45:04.471" v="3119" actId="14100"/>
        <pc:sldMkLst>
          <pc:docMk/>
          <pc:sldMk cId="66352028" sldId="899"/>
        </pc:sldMkLst>
        <pc:spChg chg="add mod">
          <ac:chgData name="Laura Steele" userId="e2e20f25-c419-4626-9ab7-a435d62e487a" providerId="ADAL" clId="{1C856FBF-4BB6-47FF-8D4A-8D69EC83FCC5}" dt="2024-03-08T07:41:13.498" v="2577" actId="1076"/>
          <ac:spMkLst>
            <pc:docMk/>
            <pc:sldMk cId="66352028" sldId="899"/>
            <ac:spMk id="4" creationId="{E2944AF1-4B6F-CF34-3AD8-2F2842FD6FE3}"/>
          </ac:spMkLst>
        </pc:spChg>
        <pc:picChg chg="add del mod">
          <ac:chgData name="Laura Steele" userId="e2e20f25-c419-4626-9ab7-a435d62e487a" providerId="ADAL" clId="{1C856FBF-4BB6-47FF-8D4A-8D69EC83FCC5}" dt="2024-04-29T10:44:44.305" v="3116" actId="478"/>
          <ac:picMkLst>
            <pc:docMk/>
            <pc:sldMk cId="66352028" sldId="899"/>
            <ac:picMk id="3" creationId="{8D448161-385A-BBA8-F0A5-704D7FE0F7D2}"/>
          </ac:picMkLst>
        </pc:picChg>
        <pc:picChg chg="add mod">
          <ac:chgData name="Laura Steele" userId="e2e20f25-c419-4626-9ab7-a435d62e487a" providerId="ADAL" clId="{1C856FBF-4BB6-47FF-8D4A-8D69EC83FCC5}" dt="2024-04-29T10:45:04.471" v="3119" actId="14100"/>
          <ac:picMkLst>
            <pc:docMk/>
            <pc:sldMk cId="66352028" sldId="899"/>
            <ac:picMk id="5" creationId="{BA0F2D80-44C0-4398-916C-F91C49962835}"/>
          </ac:picMkLst>
        </pc:picChg>
      </pc:sldChg>
      <pc:sldChg chg="addSp delSp modSp add del mod">
        <pc:chgData name="Laura Steele" userId="e2e20f25-c419-4626-9ab7-a435d62e487a" providerId="ADAL" clId="{1C856FBF-4BB6-47FF-8D4A-8D69EC83FCC5}" dt="2024-03-08T07:25:03.298" v="2486" actId="47"/>
        <pc:sldMkLst>
          <pc:docMk/>
          <pc:sldMk cId="1226576448" sldId="899"/>
        </pc:sldMkLst>
        <pc:picChg chg="add mod">
          <ac:chgData name="Laura Steele" userId="e2e20f25-c419-4626-9ab7-a435d62e487a" providerId="ADAL" clId="{1C856FBF-4BB6-47FF-8D4A-8D69EC83FCC5}" dt="2024-03-08T07:16:08.177" v="2373" actId="1076"/>
          <ac:picMkLst>
            <pc:docMk/>
            <pc:sldMk cId="1226576448" sldId="899"/>
            <ac:picMk id="4" creationId="{6BC8A957-4D35-4787-4545-9A8F98A46AC6}"/>
          </ac:picMkLst>
        </pc:picChg>
        <pc:picChg chg="del">
          <ac:chgData name="Laura Steele" userId="e2e20f25-c419-4626-9ab7-a435d62e487a" providerId="ADAL" clId="{1C856FBF-4BB6-47FF-8D4A-8D69EC83FCC5}" dt="2024-03-08T07:15:37.499" v="2370" actId="478"/>
          <ac:picMkLst>
            <pc:docMk/>
            <pc:sldMk cId="1226576448" sldId="899"/>
            <ac:picMk id="5" creationId="{08075759-CEA2-2331-38D7-0A12CC62C613}"/>
          </ac:picMkLst>
        </pc:picChg>
      </pc:sldChg>
      <pc:sldChg chg="addSp delSp modSp add mod replId">
        <pc:chgData name="Laura Steele" userId="e2e20f25-c419-4626-9ab7-a435d62e487a" providerId="ADAL" clId="{1C856FBF-4BB6-47FF-8D4A-8D69EC83FCC5}" dt="2024-04-29T10:45:24.311" v="3123" actId="14100"/>
        <pc:sldMkLst>
          <pc:docMk/>
          <pc:sldMk cId="1021997373" sldId="900"/>
        </pc:sldMkLst>
        <pc:spChg chg="add mod">
          <ac:chgData name="Laura Steele" userId="e2e20f25-c419-4626-9ab7-a435d62e487a" providerId="ADAL" clId="{1C856FBF-4BB6-47FF-8D4A-8D69EC83FCC5}" dt="2024-03-08T07:41:17.026" v="2578"/>
          <ac:spMkLst>
            <pc:docMk/>
            <pc:sldMk cId="1021997373" sldId="900"/>
            <ac:spMk id="4" creationId="{A4C9D69C-DD4A-A22A-CEFE-74F838DDAA45}"/>
          </ac:spMkLst>
        </pc:spChg>
        <pc:picChg chg="add del mod">
          <ac:chgData name="Laura Steele" userId="e2e20f25-c419-4626-9ab7-a435d62e487a" providerId="ADAL" clId="{1C856FBF-4BB6-47FF-8D4A-8D69EC83FCC5}" dt="2024-04-29T10:45:06.569" v="3120" actId="478"/>
          <ac:picMkLst>
            <pc:docMk/>
            <pc:sldMk cId="1021997373" sldId="900"/>
            <ac:picMk id="3" creationId="{AD062057-FD09-4E57-AC9E-E38A975D3D52}"/>
          </ac:picMkLst>
        </pc:picChg>
        <pc:picChg chg="add mod">
          <ac:chgData name="Laura Steele" userId="e2e20f25-c419-4626-9ab7-a435d62e487a" providerId="ADAL" clId="{1C856FBF-4BB6-47FF-8D4A-8D69EC83FCC5}" dt="2024-04-29T10:45:24.311" v="3123" actId="14100"/>
          <ac:picMkLst>
            <pc:docMk/>
            <pc:sldMk cId="1021997373" sldId="900"/>
            <ac:picMk id="5" creationId="{3FF394C1-CD68-A5A9-ACE3-8AE46B1C451A}"/>
          </ac:picMkLst>
        </pc:picChg>
      </pc:sldChg>
      <pc:sldChg chg="addSp delSp modSp add del mod">
        <pc:chgData name="Laura Steele" userId="e2e20f25-c419-4626-9ab7-a435d62e487a" providerId="ADAL" clId="{1C856FBF-4BB6-47FF-8D4A-8D69EC83FCC5}" dt="2024-03-08T07:25:04.208" v="2487" actId="47"/>
        <pc:sldMkLst>
          <pc:docMk/>
          <pc:sldMk cId="1120907465" sldId="900"/>
        </pc:sldMkLst>
        <pc:picChg chg="del">
          <ac:chgData name="Laura Steele" userId="e2e20f25-c419-4626-9ab7-a435d62e487a" providerId="ADAL" clId="{1C856FBF-4BB6-47FF-8D4A-8D69EC83FCC5}" dt="2024-03-08T07:16:31.922" v="2375" actId="478"/>
          <ac:picMkLst>
            <pc:docMk/>
            <pc:sldMk cId="1120907465" sldId="900"/>
            <ac:picMk id="4" creationId="{6BC8A957-4D35-4787-4545-9A8F98A46AC6}"/>
          </ac:picMkLst>
        </pc:picChg>
        <pc:picChg chg="add mod">
          <ac:chgData name="Laura Steele" userId="e2e20f25-c419-4626-9ab7-a435d62e487a" providerId="ADAL" clId="{1C856FBF-4BB6-47FF-8D4A-8D69EC83FCC5}" dt="2024-03-08T07:16:39.862" v="2379" actId="1076"/>
          <ac:picMkLst>
            <pc:docMk/>
            <pc:sldMk cId="1120907465" sldId="900"/>
            <ac:picMk id="5" creationId="{590F5DCC-A6E1-AD39-804D-EA4ADD58773E}"/>
          </ac:picMkLst>
        </pc:picChg>
      </pc:sldChg>
      <pc:sldChg chg="addSp delSp modSp add mod replId">
        <pc:chgData name="Laura Steele" userId="e2e20f25-c419-4626-9ab7-a435d62e487a" providerId="ADAL" clId="{1C856FBF-4BB6-47FF-8D4A-8D69EC83FCC5}" dt="2024-04-29T10:45:44.805" v="3127" actId="14100"/>
        <pc:sldMkLst>
          <pc:docMk/>
          <pc:sldMk cId="3950263414" sldId="901"/>
        </pc:sldMkLst>
        <pc:spChg chg="add mod">
          <ac:chgData name="Laura Steele" userId="e2e20f25-c419-4626-9ab7-a435d62e487a" providerId="ADAL" clId="{1C856FBF-4BB6-47FF-8D4A-8D69EC83FCC5}" dt="2024-03-08T07:41:19.257" v="2579"/>
          <ac:spMkLst>
            <pc:docMk/>
            <pc:sldMk cId="3950263414" sldId="901"/>
            <ac:spMk id="4" creationId="{7A7429B9-A392-6B0E-F1EA-3497F8EEBEFD}"/>
          </ac:spMkLst>
        </pc:spChg>
        <pc:picChg chg="add del mod">
          <ac:chgData name="Laura Steele" userId="e2e20f25-c419-4626-9ab7-a435d62e487a" providerId="ADAL" clId="{1C856FBF-4BB6-47FF-8D4A-8D69EC83FCC5}" dt="2024-04-29T10:45:26.113" v="3124" actId="478"/>
          <ac:picMkLst>
            <pc:docMk/>
            <pc:sldMk cId="3950263414" sldId="901"/>
            <ac:picMk id="3" creationId="{FB27E749-D6DF-B4F7-C5FB-B0E60B742115}"/>
          </ac:picMkLst>
        </pc:picChg>
        <pc:picChg chg="add mod">
          <ac:chgData name="Laura Steele" userId="e2e20f25-c419-4626-9ab7-a435d62e487a" providerId="ADAL" clId="{1C856FBF-4BB6-47FF-8D4A-8D69EC83FCC5}" dt="2024-04-29T10:45:44.805" v="3127" actId="14100"/>
          <ac:picMkLst>
            <pc:docMk/>
            <pc:sldMk cId="3950263414" sldId="901"/>
            <ac:picMk id="5" creationId="{A56588E8-AECE-A253-2390-DF4EEF2568F8}"/>
          </ac:picMkLst>
        </pc:picChg>
      </pc:sldChg>
      <pc:sldChg chg="addSp delSp modSp add del mod">
        <pc:chgData name="Laura Steele" userId="e2e20f25-c419-4626-9ab7-a435d62e487a" providerId="ADAL" clId="{1C856FBF-4BB6-47FF-8D4A-8D69EC83FCC5}" dt="2024-03-08T07:25:04.931" v="2488" actId="47"/>
        <pc:sldMkLst>
          <pc:docMk/>
          <pc:sldMk cId="4078132688" sldId="901"/>
        </pc:sldMkLst>
        <pc:spChg chg="mod">
          <ac:chgData name="Laura Steele" userId="e2e20f25-c419-4626-9ab7-a435d62e487a" providerId="ADAL" clId="{1C856FBF-4BB6-47FF-8D4A-8D69EC83FCC5}" dt="2024-03-08T07:16:52.771" v="2392" actId="20577"/>
          <ac:spMkLst>
            <pc:docMk/>
            <pc:sldMk cId="4078132688" sldId="901"/>
            <ac:spMk id="2" creationId="{01A38A0C-DD85-D760-9C60-3F0F411CB1D7}"/>
          </ac:spMkLst>
        </pc:spChg>
        <pc:picChg chg="add del mod">
          <ac:chgData name="Laura Steele" userId="e2e20f25-c419-4626-9ab7-a435d62e487a" providerId="ADAL" clId="{1C856FBF-4BB6-47FF-8D4A-8D69EC83FCC5}" dt="2024-03-08T07:17:34.846" v="2396" actId="478"/>
          <ac:picMkLst>
            <pc:docMk/>
            <pc:sldMk cId="4078132688" sldId="901"/>
            <ac:picMk id="4" creationId="{42474EDF-BB84-71C9-8B7D-8C73756EA943}"/>
          </ac:picMkLst>
        </pc:picChg>
        <pc:picChg chg="del">
          <ac:chgData name="Laura Steele" userId="e2e20f25-c419-4626-9ab7-a435d62e487a" providerId="ADAL" clId="{1C856FBF-4BB6-47FF-8D4A-8D69EC83FCC5}" dt="2024-03-08T07:16:55.062" v="2393" actId="478"/>
          <ac:picMkLst>
            <pc:docMk/>
            <pc:sldMk cId="4078132688" sldId="901"/>
            <ac:picMk id="5" creationId="{590F5DCC-A6E1-AD39-804D-EA4ADD58773E}"/>
          </ac:picMkLst>
        </pc:picChg>
        <pc:picChg chg="add mod">
          <ac:chgData name="Laura Steele" userId="e2e20f25-c419-4626-9ab7-a435d62e487a" providerId="ADAL" clId="{1C856FBF-4BB6-47FF-8D4A-8D69EC83FCC5}" dt="2024-03-08T07:18:02.729" v="2401" actId="1076"/>
          <ac:picMkLst>
            <pc:docMk/>
            <pc:sldMk cId="4078132688" sldId="901"/>
            <ac:picMk id="7" creationId="{C58194E0-C136-BEAF-71D1-D8ECFB57E151}"/>
          </ac:picMkLst>
        </pc:picChg>
      </pc:sldChg>
      <pc:sldChg chg="addSp delSp modSp add del mod">
        <pc:chgData name="Laura Steele" userId="e2e20f25-c419-4626-9ab7-a435d62e487a" providerId="ADAL" clId="{1C856FBF-4BB6-47FF-8D4A-8D69EC83FCC5}" dt="2024-03-08T07:25:05.627" v="2489" actId="47"/>
        <pc:sldMkLst>
          <pc:docMk/>
          <pc:sldMk cId="1835665139" sldId="902"/>
        </pc:sldMkLst>
        <pc:picChg chg="add mod">
          <ac:chgData name="Laura Steele" userId="e2e20f25-c419-4626-9ab7-a435d62e487a" providerId="ADAL" clId="{1C856FBF-4BB6-47FF-8D4A-8D69EC83FCC5}" dt="2024-03-08T07:18:31.831" v="2408" actId="1076"/>
          <ac:picMkLst>
            <pc:docMk/>
            <pc:sldMk cId="1835665139" sldId="902"/>
            <ac:picMk id="4" creationId="{801870AF-4ED6-293A-BC8C-ACF527105DEE}"/>
          </ac:picMkLst>
        </pc:picChg>
        <pc:picChg chg="del">
          <ac:chgData name="Laura Steele" userId="e2e20f25-c419-4626-9ab7-a435d62e487a" providerId="ADAL" clId="{1C856FBF-4BB6-47FF-8D4A-8D69EC83FCC5}" dt="2024-03-08T07:18:08.122" v="2403" actId="478"/>
          <ac:picMkLst>
            <pc:docMk/>
            <pc:sldMk cId="1835665139" sldId="902"/>
            <ac:picMk id="7" creationId="{C58194E0-C136-BEAF-71D1-D8ECFB57E151}"/>
          </ac:picMkLst>
        </pc:picChg>
      </pc:sldChg>
      <pc:sldChg chg="addSp delSp modSp add mod">
        <pc:chgData name="Laura Steele" userId="e2e20f25-c419-4626-9ab7-a435d62e487a" providerId="ADAL" clId="{1C856FBF-4BB6-47FF-8D4A-8D69EC83FCC5}" dt="2024-04-29T10:46:04.339" v="3131" actId="14100"/>
        <pc:sldMkLst>
          <pc:docMk/>
          <pc:sldMk cId="2796825817" sldId="902"/>
        </pc:sldMkLst>
        <pc:spChg chg="add mod">
          <ac:chgData name="Laura Steele" userId="e2e20f25-c419-4626-9ab7-a435d62e487a" providerId="ADAL" clId="{1C856FBF-4BB6-47FF-8D4A-8D69EC83FCC5}" dt="2024-03-08T07:41:20.292" v="2580"/>
          <ac:spMkLst>
            <pc:docMk/>
            <pc:sldMk cId="2796825817" sldId="902"/>
            <ac:spMk id="4" creationId="{36AD232F-B0D0-896B-D803-DF4C9418950E}"/>
          </ac:spMkLst>
        </pc:spChg>
        <pc:picChg chg="add del mod">
          <ac:chgData name="Laura Steele" userId="e2e20f25-c419-4626-9ab7-a435d62e487a" providerId="ADAL" clId="{1C856FBF-4BB6-47FF-8D4A-8D69EC83FCC5}" dt="2024-04-29T10:45:47.033" v="3128" actId="478"/>
          <ac:picMkLst>
            <pc:docMk/>
            <pc:sldMk cId="2796825817" sldId="902"/>
            <ac:picMk id="3" creationId="{9D193D7D-6978-9248-51F4-E231F3271191}"/>
          </ac:picMkLst>
        </pc:picChg>
        <pc:picChg chg="add mod">
          <ac:chgData name="Laura Steele" userId="e2e20f25-c419-4626-9ab7-a435d62e487a" providerId="ADAL" clId="{1C856FBF-4BB6-47FF-8D4A-8D69EC83FCC5}" dt="2024-04-29T10:46:04.339" v="3131" actId="14100"/>
          <ac:picMkLst>
            <pc:docMk/>
            <pc:sldMk cId="2796825817" sldId="902"/>
            <ac:picMk id="5" creationId="{5762758C-4AB2-5536-2857-1559ECF11DBC}"/>
          </ac:picMkLst>
        </pc:picChg>
      </pc:sldChg>
      <pc:sldChg chg="addSp delSp modSp add mod replId">
        <pc:chgData name="Laura Steele" userId="e2e20f25-c419-4626-9ab7-a435d62e487a" providerId="ADAL" clId="{1C856FBF-4BB6-47FF-8D4A-8D69EC83FCC5}" dt="2024-04-29T10:46:23.333" v="3135" actId="14100"/>
        <pc:sldMkLst>
          <pc:docMk/>
          <pc:sldMk cId="2497998320" sldId="903"/>
        </pc:sldMkLst>
        <pc:spChg chg="add mod">
          <ac:chgData name="Laura Steele" userId="e2e20f25-c419-4626-9ab7-a435d62e487a" providerId="ADAL" clId="{1C856FBF-4BB6-47FF-8D4A-8D69EC83FCC5}" dt="2024-03-08T07:41:21.672" v="2581"/>
          <ac:spMkLst>
            <pc:docMk/>
            <pc:sldMk cId="2497998320" sldId="903"/>
            <ac:spMk id="4" creationId="{AD407C90-F932-57F2-CF1A-27F40AEC7A42}"/>
          </ac:spMkLst>
        </pc:spChg>
        <pc:picChg chg="add del mod">
          <ac:chgData name="Laura Steele" userId="e2e20f25-c419-4626-9ab7-a435d62e487a" providerId="ADAL" clId="{1C856FBF-4BB6-47FF-8D4A-8D69EC83FCC5}" dt="2024-04-29T10:46:06.705" v="3132" actId="478"/>
          <ac:picMkLst>
            <pc:docMk/>
            <pc:sldMk cId="2497998320" sldId="903"/>
            <ac:picMk id="3" creationId="{D7730788-6361-6EE2-B2CF-0D56AB3F8EAA}"/>
          </ac:picMkLst>
        </pc:picChg>
        <pc:picChg chg="add mod">
          <ac:chgData name="Laura Steele" userId="e2e20f25-c419-4626-9ab7-a435d62e487a" providerId="ADAL" clId="{1C856FBF-4BB6-47FF-8D4A-8D69EC83FCC5}" dt="2024-04-29T10:46:23.333" v="3135" actId="14100"/>
          <ac:picMkLst>
            <pc:docMk/>
            <pc:sldMk cId="2497998320" sldId="903"/>
            <ac:picMk id="5" creationId="{E3D53A9F-AF6E-8E7B-85B2-72733D875939}"/>
          </ac:picMkLst>
        </pc:picChg>
      </pc:sldChg>
      <pc:sldChg chg="add del">
        <pc:chgData name="Laura Steele" userId="e2e20f25-c419-4626-9ab7-a435d62e487a" providerId="ADAL" clId="{1C856FBF-4BB6-47FF-8D4A-8D69EC83FCC5}" dt="2024-03-08T07:25:06.580" v="2490" actId="47"/>
        <pc:sldMkLst>
          <pc:docMk/>
          <pc:sldMk cId="3692640478" sldId="903"/>
        </pc:sldMkLst>
      </pc:sldChg>
      <pc:sldChg chg="addSp delSp modSp add del mod">
        <pc:chgData name="Laura Steele" userId="e2e20f25-c419-4626-9ab7-a435d62e487a" providerId="ADAL" clId="{1C856FBF-4BB6-47FF-8D4A-8D69EC83FCC5}" dt="2024-03-08T07:25:07.270" v="2491" actId="47"/>
        <pc:sldMkLst>
          <pc:docMk/>
          <pc:sldMk cId="983529422" sldId="904"/>
        </pc:sldMkLst>
        <pc:picChg chg="del">
          <ac:chgData name="Laura Steele" userId="e2e20f25-c419-4626-9ab7-a435d62e487a" providerId="ADAL" clId="{1C856FBF-4BB6-47FF-8D4A-8D69EC83FCC5}" dt="2024-03-08T07:18:55.276" v="2411" actId="478"/>
          <ac:picMkLst>
            <pc:docMk/>
            <pc:sldMk cId="983529422" sldId="904"/>
            <ac:picMk id="4" creationId="{801870AF-4ED6-293A-BC8C-ACF527105DEE}"/>
          </ac:picMkLst>
        </pc:picChg>
        <pc:picChg chg="add mod">
          <ac:chgData name="Laura Steele" userId="e2e20f25-c419-4626-9ab7-a435d62e487a" providerId="ADAL" clId="{1C856FBF-4BB6-47FF-8D4A-8D69EC83FCC5}" dt="2024-03-08T07:19:05.555" v="2416" actId="1076"/>
          <ac:picMkLst>
            <pc:docMk/>
            <pc:sldMk cId="983529422" sldId="904"/>
            <ac:picMk id="5" creationId="{3328DF60-574F-52BA-F342-CF0723861593}"/>
          </ac:picMkLst>
        </pc:picChg>
      </pc:sldChg>
      <pc:sldChg chg="addSp delSp modSp add mod replId">
        <pc:chgData name="Laura Steele" userId="e2e20f25-c419-4626-9ab7-a435d62e487a" providerId="ADAL" clId="{1C856FBF-4BB6-47FF-8D4A-8D69EC83FCC5}" dt="2024-04-29T10:46:44.750" v="3139" actId="14100"/>
        <pc:sldMkLst>
          <pc:docMk/>
          <pc:sldMk cId="1867803499" sldId="904"/>
        </pc:sldMkLst>
        <pc:spChg chg="add mod">
          <ac:chgData name="Laura Steele" userId="e2e20f25-c419-4626-9ab7-a435d62e487a" providerId="ADAL" clId="{1C856FBF-4BB6-47FF-8D4A-8D69EC83FCC5}" dt="2024-03-08T07:41:23.060" v="2582"/>
          <ac:spMkLst>
            <pc:docMk/>
            <pc:sldMk cId="1867803499" sldId="904"/>
            <ac:spMk id="4" creationId="{955F2508-E32A-E2B8-E5B1-FBAC496E0E2C}"/>
          </ac:spMkLst>
        </pc:spChg>
        <pc:picChg chg="add del mod">
          <ac:chgData name="Laura Steele" userId="e2e20f25-c419-4626-9ab7-a435d62e487a" providerId="ADAL" clId="{1C856FBF-4BB6-47FF-8D4A-8D69EC83FCC5}" dt="2024-04-29T10:46:40.319" v="3136" actId="478"/>
          <ac:picMkLst>
            <pc:docMk/>
            <pc:sldMk cId="1867803499" sldId="904"/>
            <ac:picMk id="3" creationId="{CB741B95-BB93-DD98-9871-FB1F33C27B4E}"/>
          </ac:picMkLst>
        </pc:picChg>
        <pc:picChg chg="add mod">
          <ac:chgData name="Laura Steele" userId="e2e20f25-c419-4626-9ab7-a435d62e487a" providerId="ADAL" clId="{1C856FBF-4BB6-47FF-8D4A-8D69EC83FCC5}" dt="2024-04-29T10:46:44.750" v="3139" actId="14100"/>
          <ac:picMkLst>
            <pc:docMk/>
            <pc:sldMk cId="1867803499" sldId="904"/>
            <ac:picMk id="5" creationId="{5C2FA72F-D651-DED4-85EC-5D33AB4CF5BF}"/>
          </ac:picMkLst>
        </pc:picChg>
      </pc:sldChg>
      <pc:sldChg chg="addSp delSp modSp add del mod">
        <pc:chgData name="Laura Steele" userId="e2e20f25-c419-4626-9ab7-a435d62e487a" providerId="ADAL" clId="{1C856FBF-4BB6-47FF-8D4A-8D69EC83FCC5}" dt="2024-03-08T07:25:08.054" v="2492" actId="47"/>
        <pc:sldMkLst>
          <pc:docMk/>
          <pc:sldMk cId="40853896" sldId="905"/>
        </pc:sldMkLst>
        <pc:spChg chg="mod">
          <ac:chgData name="Laura Steele" userId="e2e20f25-c419-4626-9ab7-a435d62e487a" providerId="ADAL" clId="{1C856FBF-4BB6-47FF-8D4A-8D69EC83FCC5}" dt="2024-03-08T07:21:04.608" v="2445" actId="20577"/>
          <ac:spMkLst>
            <pc:docMk/>
            <pc:sldMk cId="40853896" sldId="905"/>
            <ac:spMk id="2" creationId="{01A38A0C-DD85-D760-9C60-3F0F411CB1D7}"/>
          </ac:spMkLst>
        </pc:spChg>
        <pc:picChg chg="add mod">
          <ac:chgData name="Laura Steele" userId="e2e20f25-c419-4626-9ab7-a435d62e487a" providerId="ADAL" clId="{1C856FBF-4BB6-47FF-8D4A-8D69EC83FCC5}" dt="2024-03-08T07:20:06.489" v="2435" actId="1076"/>
          <ac:picMkLst>
            <pc:docMk/>
            <pc:sldMk cId="40853896" sldId="905"/>
            <ac:picMk id="4" creationId="{E825290A-11BC-00EE-337F-080AAAB99C0D}"/>
          </ac:picMkLst>
        </pc:picChg>
        <pc:picChg chg="del">
          <ac:chgData name="Laura Steele" userId="e2e20f25-c419-4626-9ab7-a435d62e487a" providerId="ADAL" clId="{1C856FBF-4BB6-47FF-8D4A-8D69EC83FCC5}" dt="2024-03-08T07:19:23.350" v="2418" actId="478"/>
          <ac:picMkLst>
            <pc:docMk/>
            <pc:sldMk cId="40853896" sldId="905"/>
            <ac:picMk id="5" creationId="{3328DF60-574F-52BA-F342-CF0723861593}"/>
          </ac:picMkLst>
        </pc:picChg>
      </pc:sldChg>
      <pc:sldChg chg="addSp delSp modSp add mod">
        <pc:chgData name="Laura Steele" userId="e2e20f25-c419-4626-9ab7-a435d62e487a" providerId="ADAL" clId="{1C856FBF-4BB6-47FF-8D4A-8D69EC83FCC5}" dt="2024-04-29T10:47:30.530" v="3147" actId="14100"/>
        <pc:sldMkLst>
          <pc:docMk/>
          <pc:sldMk cId="3196047815" sldId="905"/>
        </pc:sldMkLst>
        <pc:spChg chg="add mod">
          <ac:chgData name="Laura Steele" userId="e2e20f25-c419-4626-9ab7-a435d62e487a" providerId="ADAL" clId="{1C856FBF-4BB6-47FF-8D4A-8D69EC83FCC5}" dt="2024-03-08T07:41:26.240" v="2584"/>
          <ac:spMkLst>
            <pc:docMk/>
            <pc:sldMk cId="3196047815" sldId="905"/>
            <ac:spMk id="4" creationId="{B27319AE-F33B-C10B-70E4-589B9B6823C1}"/>
          </ac:spMkLst>
        </pc:spChg>
        <pc:picChg chg="add del mod">
          <ac:chgData name="Laura Steele" userId="e2e20f25-c419-4626-9ab7-a435d62e487a" providerId="ADAL" clId="{1C856FBF-4BB6-47FF-8D4A-8D69EC83FCC5}" dt="2024-04-29T10:47:26.130" v="3144" actId="478"/>
          <ac:picMkLst>
            <pc:docMk/>
            <pc:sldMk cId="3196047815" sldId="905"/>
            <ac:picMk id="3" creationId="{3C2538A4-7A9C-5F67-359B-E66D901DBA69}"/>
          </ac:picMkLst>
        </pc:picChg>
        <pc:picChg chg="add mod">
          <ac:chgData name="Laura Steele" userId="e2e20f25-c419-4626-9ab7-a435d62e487a" providerId="ADAL" clId="{1C856FBF-4BB6-47FF-8D4A-8D69EC83FCC5}" dt="2024-04-29T10:47:30.530" v="3147" actId="14100"/>
          <ac:picMkLst>
            <pc:docMk/>
            <pc:sldMk cId="3196047815" sldId="905"/>
            <ac:picMk id="5" creationId="{C04FAF8B-F928-04B5-5568-F963D0C2EE96}"/>
          </ac:picMkLst>
        </pc:picChg>
      </pc:sldChg>
      <pc:sldChg chg="addSp delSp modSp add mod">
        <pc:chgData name="Laura Steele" userId="e2e20f25-c419-4626-9ab7-a435d62e487a" providerId="ADAL" clId="{1C856FBF-4BB6-47FF-8D4A-8D69EC83FCC5}" dt="2024-04-29T10:47:11.275" v="3143" actId="14100"/>
        <pc:sldMkLst>
          <pc:docMk/>
          <pc:sldMk cId="1332917773" sldId="906"/>
        </pc:sldMkLst>
        <pc:spChg chg="add mod">
          <ac:chgData name="Laura Steele" userId="e2e20f25-c419-4626-9ab7-a435d62e487a" providerId="ADAL" clId="{1C856FBF-4BB6-47FF-8D4A-8D69EC83FCC5}" dt="2024-03-08T07:41:24.498" v="2583"/>
          <ac:spMkLst>
            <pc:docMk/>
            <pc:sldMk cId="1332917773" sldId="906"/>
            <ac:spMk id="4" creationId="{F1A2FACB-A852-6E07-99A1-5BC745D3F649}"/>
          </ac:spMkLst>
        </pc:spChg>
        <pc:picChg chg="add del mod">
          <ac:chgData name="Laura Steele" userId="e2e20f25-c419-4626-9ab7-a435d62e487a" providerId="ADAL" clId="{1C856FBF-4BB6-47FF-8D4A-8D69EC83FCC5}" dt="2024-04-29T10:46:47.473" v="3140" actId="478"/>
          <ac:picMkLst>
            <pc:docMk/>
            <pc:sldMk cId="1332917773" sldId="906"/>
            <ac:picMk id="3" creationId="{332D6C5A-F23F-4F6C-8CE1-AA004A5595A6}"/>
          </ac:picMkLst>
        </pc:picChg>
        <pc:picChg chg="add mod">
          <ac:chgData name="Laura Steele" userId="e2e20f25-c419-4626-9ab7-a435d62e487a" providerId="ADAL" clId="{1C856FBF-4BB6-47FF-8D4A-8D69EC83FCC5}" dt="2024-04-29T10:47:11.275" v="3143" actId="14100"/>
          <ac:picMkLst>
            <pc:docMk/>
            <pc:sldMk cId="1332917773" sldId="906"/>
            <ac:picMk id="5" creationId="{C736AB35-D74B-A96B-D2B2-5C9CCD1499CA}"/>
          </ac:picMkLst>
        </pc:picChg>
      </pc:sldChg>
      <pc:sldChg chg="addSp modSp add del mod">
        <pc:chgData name="Laura Steele" userId="e2e20f25-c419-4626-9ab7-a435d62e487a" providerId="ADAL" clId="{1C856FBF-4BB6-47FF-8D4A-8D69EC83FCC5}" dt="2024-03-08T07:25:08.855" v="2493" actId="47"/>
        <pc:sldMkLst>
          <pc:docMk/>
          <pc:sldMk cId="3444375583" sldId="906"/>
        </pc:sldMkLst>
        <pc:spChg chg="mod">
          <ac:chgData name="Laura Steele" userId="e2e20f25-c419-4626-9ab7-a435d62e487a" providerId="ADAL" clId="{1C856FBF-4BB6-47FF-8D4A-8D69EC83FCC5}" dt="2024-03-08T07:21:07.370" v="2447" actId="20577"/>
          <ac:spMkLst>
            <pc:docMk/>
            <pc:sldMk cId="3444375583" sldId="906"/>
            <ac:spMk id="2" creationId="{01A38A0C-DD85-D760-9C60-3F0F411CB1D7}"/>
          </ac:spMkLst>
        </pc:spChg>
        <pc:picChg chg="add mod">
          <ac:chgData name="Laura Steele" userId="e2e20f25-c419-4626-9ab7-a435d62e487a" providerId="ADAL" clId="{1C856FBF-4BB6-47FF-8D4A-8D69EC83FCC5}" dt="2024-03-08T07:20:34.375" v="2442" actId="1076"/>
          <ac:picMkLst>
            <pc:docMk/>
            <pc:sldMk cId="3444375583" sldId="906"/>
            <ac:picMk id="4" creationId="{0DC2E214-77D3-4021-95FC-C445E67DD4F6}"/>
          </ac:picMkLst>
        </pc:picChg>
      </pc:sldChg>
      <pc:sldChg chg="addSp delSp modSp add del mod">
        <pc:chgData name="Laura Steele" userId="e2e20f25-c419-4626-9ab7-a435d62e487a" providerId="ADAL" clId="{1C856FBF-4BB6-47FF-8D4A-8D69EC83FCC5}" dt="2024-04-29T10:50:38.729" v="3164" actId="47"/>
        <pc:sldMkLst>
          <pc:docMk/>
          <pc:sldMk cId="3924087519" sldId="907"/>
        </pc:sldMkLst>
        <pc:spChg chg="add mod">
          <ac:chgData name="Laura Steele" userId="e2e20f25-c419-4626-9ab7-a435d62e487a" providerId="ADAL" clId="{1C856FBF-4BB6-47FF-8D4A-8D69EC83FCC5}" dt="2024-03-08T07:41:29.444" v="2586"/>
          <ac:spMkLst>
            <pc:docMk/>
            <pc:sldMk cId="3924087519" sldId="907"/>
            <ac:spMk id="4" creationId="{DC7C6F3E-BA13-5922-40B7-22D1FE279FA8}"/>
          </ac:spMkLst>
        </pc:spChg>
        <pc:picChg chg="add del mod">
          <ac:chgData name="Laura Steele" userId="e2e20f25-c419-4626-9ab7-a435d62e487a" providerId="ADAL" clId="{1C856FBF-4BB6-47FF-8D4A-8D69EC83FCC5}" dt="2024-04-29T10:48:00.359" v="3152" actId="478"/>
          <ac:picMkLst>
            <pc:docMk/>
            <pc:sldMk cId="3924087519" sldId="907"/>
            <ac:picMk id="3" creationId="{318188F7-7CFA-B896-F954-604DA4D4898F}"/>
          </ac:picMkLst>
        </pc:picChg>
        <pc:picChg chg="add mod">
          <ac:chgData name="Laura Steele" userId="e2e20f25-c419-4626-9ab7-a435d62e487a" providerId="ADAL" clId="{1C856FBF-4BB6-47FF-8D4A-8D69EC83FCC5}" dt="2024-04-29T10:48:21.944" v="3156" actId="14100"/>
          <ac:picMkLst>
            <pc:docMk/>
            <pc:sldMk cId="3924087519" sldId="907"/>
            <ac:picMk id="5" creationId="{23C20141-938D-CD80-C60C-92D98CD9D5F5}"/>
          </ac:picMkLst>
        </pc:picChg>
      </pc:sldChg>
      <pc:sldChg chg="addSp delSp modSp add del mod">
        <pc:chgData name="Laura Steele" userId="e2e20f25-c419-4626-9ab7-a435d62e487a" providerId="ADAL" clId="{1C856FBF-4BB6-47FF-8D4A-8D69EC83FCC5}" dt="2024-03-08T07:25:09.623" v="2494" actId="47"/>
        <pc:sldMkLst>
          <pc:docMk/>
          <pc:sldMk cId="4292835959" sldId="907"/>
        </pc:sldMkLst>
        <pc:spChg chg="del mod">
          <ac:chgData name="Laura Steele" userId="e2e20f25-c419-4626-9ab7-a435d62e487a" providerId="ADAL" clId="{1C856FBF-4BB6-47FF-8D4A-8D69EC83FCC5}" dt="2024-03-08T07:21:15.042" v="2450" actId="478"/>
          <ac:spMkLst>
            <pc:docMk/>
            <pc:sldMk cId="4292835959" sldId="907"/>
            <ac:spMk id="2" creationId="{01A38A0C-DD85-D760-9C60-3F0F411CB1D7}"/>
          </ac:spMkLst>
        </pc:spChg>
        <pc:spChg chg="add del mod">
          <ac:chgData name="Laura Steele" userId="e2e20f25-c419-4626-9ab7-a435d62e487a" providerId="ADAL" clId="{1C856FBF-4BB6-47FF-8D4A-8D69EC83FCC5}" dt="2024-03-08T07:21:17.135" v="2451" actId="478"/>
          <ac:spMkLst>
            <pc:docMk/>
            <pc:sldMk cId="4292835959" sldId="907"/>
            <ac:spMk id="6" creationId="{C8154B96-C0FB-B665-1141-50F74CF15C93}"/>
          </ac:spMkLst>
        </pc:spChg>
        <pc:picChg chg="add">
          <ac:chgData name="Laura Steele" userId="e2e20f25-c419-4626-9ab7-a435d62e487a" providerId="ADAL" clId="{1C856FBF-4BB6-47FF-8D4A-8D69EC83FCC5}" dt="2024-03-08T07:21:00.038" v="2443" actId="22"/>
          <ac:picMkLst>
            <pc:docMk/>
            <pc:sldMk cId="4292835959" sldId="907"/>
            <ac:picMk id="4" creationId="{B661F99B-43BB-51C2-75B0-47A2DC52FB5E}"/>
          </ac:picMkLst>
        </pc:picChg>
      </pc:sldChg>
      <pc:sldChg chg="addSp delSp modSp add del mod">
        <pc:chgData name="Laura Steele" userId="e2e20f25-c419-4626-9ab7-a435d62e487a" providerId="ADAL" clId="{1C856FBF-4BB6-47FF-8D4A-8D69EC83FCC5}" dt="2024-04-29T10:50:34.244" v="3163" actId="47"/>
        <pc:sldMkLst>
          <pc:docMk/>
          <pc:sldMk cId="1635444591" sldId="908"/>
        </pc:sldMkLst>
        <pc:spChg chg="add mod">
          <ac:chgData name="Laura Steele" userId="e2e20f25-c419-4626-9ab7-a435d62e487a" providerId="ADAL" clId="{1C856FBF-4BB6-47FF-8D4A-8D69EC83FCC5}" dt="2024-03-08T07:41:27.794" v="2585"/>
          <ac:spMkLst>
            <pc:docMk/>
            <pc:sldMk cId="1635444591" sldId="908"/>
            <ac:spMk id="4" creationId="{BB3A33B9-15A5-55DD-8978-251CEC92966C}"/>
          </ac:spMkLst>
        </pc:spChg>
        <pc:picChg chg="add del mod">
          <ac:chgData name="Laura Steele" userId="e2e20f25-c419-4626-9ab7-a435d62e487a" providerId="ADAL" clId="{1C856FBF-4BB6-47FF-8D4A-8D69EC83FCC5}" dt="2024-04-29T10:47:53.345" v="3148" actId="478"/>
          <ac:picMkLst>
            <pc:docMk/>
            <pc:sldMk cId="1635444591" sldId="908"/>
            <ac:picMk id="3" creationId="{09437DE4-9F59-54D9-76C7-3E933D4E0FED}"/>
          </ac:picMkLst>
        </pc:picChg>
        <pc:picChg chg="add mod">
          <ac:chgData name="Laura Steele" userId="e2e20f25-c419-4626-9ab7-a435d62e487a" providerId="ADAL" clId="{1C856FBF-4BB6-47FF-8D4A-8D69EC83FCC5}" dt="2024-04-29T10:47:56.967" v="3151" actId="14100"/>
          <ac:picMkLst>
            <pc:docMk/>
            <pc:sldMk cId="1635444591" sldId="908"/>
            <ac:picMk id="5" creationId="{07F71AFE-67B6-64F9-4163-F9BCC8134AD2}"/>
          </ac:picMkLst>
        </pc:picChg>
      </pc:sldChg>
      <pc:sldChg chg="addSp delSp add del mod">
        <pc:chgData name="Laura Steele" userId="e2e20f25-c419-4626-9ab7-a435d62e487a" providerId="ADAL" clId="{1C856FBF-4BB6-47FF-8D4A-8D69EC83FCC5}" dt="2024-03-08T07:25:11.436" v="2495" actId="47"/>
        <pc:sldMkLst>
          <pc:docMk/>
          <pc:sldMk cId="1852258375" sldId="908"/>
        </pc:sldMkLst>
        <pc:picChg chg="add">
          <ac:chgData name="Laura Steele" userId="e2e20f25-c419-4626-9ab7-a435d62e487a" providerId="ADAL" clId="{1C856FBF-4BB6-47FF-8D4A-8D69EC83FCC5}" dt="2024-03-08T07:21:49.175" v="2454" actId="22"/>
          <ac:picMkLst>
            <pc:docMk/>
            <pc:sldMk cId="1852258375" sldId="908"/>
            <ac:picMk id="3" creationId="{8184797C-A248-AA75-DFE0-5D548EC84F00}"/>
          </ac:picMkLst>
        </pc:picChg>
        <pc:picChg chg="del">
          <ac:chgData name="Laura Steele" userId="e2e20f25-c419-4626-9ab7-a435d62e487a" providerId="ADAL" clId="{1C856FBF-4BB6-47FF-8D4A-8D69EC83FCC5}" dt="2024-03-08T07:21:47.778" v="2453" actId="478"/>
          <ac:picMkLst>
            <pc:docMk/>
            <pc:sldMk cId="1852258375" sldId="908"/>
            <ac:picMk id="4" creationId="{B661F99B-43BB-51C2-75B0-47A2DC52FB5E}"/>
          </ac:picMkLst>
        </pc:picChg>
      </pc:sldChg>
      <pc:sldChg chg="addSp delSp modSp add mod">
        <pc:chgData name="Laura Steele" userId="e2e20f25-c419-4626-9ab7-a435d62e487a" providerId="ADAL" clId="{1C856FBF-4BB6-47FF-8D4A-8D69EC83FCC5}" dt="2024-04-29T10:23:46.420" v="2664" actId="1582"/>
        <pc:sldMkLst>
          <pc:docMk/>
          <pc:sldMk cId="2010173147" sldId="909"/>
        </pc:sldMkLst>
        <pc:picChg chg="del">
          <ac:chgData name="Laura Steele" userId="e2e20f25-c419-4626-9ab7-a435d62e487a" providerId="ADAL" clId="{1C856FBF-4BB6-47FF-8D4A-8D69EC83FCC5}" dt="2024-04-29T10:22:46.513" v="2654" actId="478"/>
          <ac:picMkLst>
            <pc:docMk/>
            <pc:sldMk cId="2010173147" sldId="909"/>
            <ac:picMk id="4" creationId="{E77DAD56-B3C0-F234-5D64-A3BEB2F139FC}"/>
          </ac:picMkLst>
        </pc:picChg>
        <pc:picChg chg="add mod modCrop">
          <ac:chgData name="Laura Steele" userId="e2e20f25-c419-4626-9ab7-a435d62e487a" providerId="ADAL" clId="{1C856FBF-4BB6-47FF-8D4A-8D69EC83FCC5}" dt="2024-04-29T10:23:46.420" v="2664" actId="1582"/>
          <ac:picMkLst>
            <pc:docMk/>
            <pc:sldMk cId="2010173147" sldId="909"/>
            <ac:picMk id="5" creationId="{B4B93CAC-5DBD-935F-B5EC-A678B6979CEF}"/>
          </ac:picMkLst>
        </pc:picChg>
      </pc:sldChg>
      <pc:sldChg chg="addSp delSp modSp add del mod">
        <pc:chgData name="Laura Steele" userId="e2e20f25-c419-4626-9ab7-a435d62e487a" providerId="ADAL" clId="{1C856FBF-4BB6-47FF-8D4A-8D69EC83FCC5}" dt="2024-03-08T07:25:14.576" v="2496" actId="47"/>
        <pc:sldMkLst>
          <pc:docMk/>
          <pc:sldMk cId="3078231254" sldId="909"/>
        </pc:sldMkLst>
        <pc:picChg chg="del">
          <ac:chgData name="Laura Steele" userId="e2e20f25-c419-4626-9ab7-a435d62e487a" providerId="ADAL" clId="{1C856FBF-4BB6-47FF-8D4A-8D69EC83FCC5}" dt="2024-03-08T07:22:20.234" v="2456" actId="478"/>
          <ac:picMkLst>
            <pc:docMk/>
            <pc:sldMk cId="3078231254" sldId="909"/>
            <ac:picMk id="3" creationId="{8184797C-A248-AA75-DFE0-5D548EC84F00}"/>
          </ac:picMkLst>
        </pc:picChg>
        <pc:picChg chg="add mod">
          <ac:chgData name="Laura Steele" userId="e2e20f25-c419-4626-9ab7-a435d62e487a" providerId="ADAL" clId="{1C856FBF-4BB6-47FF-8D4A-8D69EC83FCC5}" dt="2024-03-08T07:22:37.090" v="2458" actId="1076"/>
          <ac:picMkLst>
            <pc:docMk/>
            <pc:sldMk cId="3078231254" sldId="909"/>
            <ac:picMk id="4" creationId="{0DF8B23C-933C-3AB2-61CF-EA266FEAD2AD}"/>
          </ac:picMkLst>
        </pc:picChg>
      </pc:sldChg>
      <pc:sldChg chg="add">
        <pc:chgData name="Laura Steele" userId="e2e20f25-c419-4626-9ab7-a435d62e487a" providerId="ADAL" clId="{1C856FBF-4BB6-47FF-8D4A-8D69EC83FCC5}" dt="2024-04-29T10:23:57.123" v="2666" actId="2890"/>
        <pc:sldMkLst>
          <pc:docMk/>
          <pc:sldMk cId="1496022390" sldId="910"/>
        </pc:sldMkLst>
      </pc:sldChg>
      <pc:sldChg chg="addSp delSp modSp add mod">
        <pc:chgData name="Laura Steele" userId="e2e20f25-c419-4626-9ab7-a435d62e487a" providerId="ADAL" clId="{1C856FBF-4BB6-47FF-8D4A-8D69EC83FCC5}" dt="2024-04-29T10:24:53.894" v="2677" actId="1582"/>
        <pc:sldMkLst>
          <pc:docMk/>
          <pc:sldMk cId="1913217654" sldId="911"/>
        </pc:sldMkLst>
        <pc:picChg chg="add mod modCrop">
          <ac:chgData name="Laura Steele" userId="e2e20f25-c419-4626-9ab7-a435d62e487a" providerId="ADAL" clId="{1C856FBF-4BB6-47FF-8D4A-8D69EC83FCC5}" dt="2024-04-29T10:24:53.894" v="2677" actId="1582"/>
          <ac:picMkLst>
            <pc:docMk/>
            <pc:sldMk cId="1913217654" sldId="911"/>
            <ac:picMk id="4" creationId="{75B0100D-DA19-FB5B-579E-315A90B4E61C}"/>
          </ac:picMkLst>
        </pc:picChg>
        <pc:picChg chg="del">
          <ac:chgData name="Laura Steele" userId="e2e20f25-c419-4626-9ab7-a435d62e487a" providerId="ADAL" clId="{1C856FBF-4BB6-47FF-8D4A-8D69EC83FCC5}" dt="2024-04-29T10:24:17.688" v="2668" actId="478"/>
          <ac:picMkLst>
            <pc:docMk/>
            <pc:sldMk cId="1913217654" sldId="911"/>
            <ac:picMk id="5" creationId="{B4B93CAC-5DBD-935F-B5EC-A678B6979CEF}"/>
          </ac:picMkLst>
        </pc:picChg>
      </pc:sldChg>
      <pc:sldChg chg="addSp delSp modSp add del mod">
        <pc:chgData name="Laura Steele" userId="e2e20f25-c419-4626-9ab7-a435d62e487a" providerId="ADAL" clId="{1C856FBF-4BB6-47FF-8D4A-8D69EC83FCC5}" dt="2024-04-29T10:48:31.589" v="3158" actId="47"/>
        <pc:sldMkLst>
          <pc:docMk/>
          <pc:sldMk cId="1042202873" sldId="912"/>
        </pc:sldMkLst>
        <pc:spChg chg="add mod">
          <ac:chgData name="Laura Steele" userId="e2e20f25-c419-4626-9ab7-a435d62e487a" providerId="ADAL" clId="{1C856FBF-4BB6-47FF-8D4A-8D69EC83FCC5}" dt="2024-04-29T10:28:51.990" v="2824" actId="1076"/>
          <ac:spMkLst>
            <pc:docMk/>
            <pc:sldMk cId="1042202873" sldId="912"/>
            <ac:spMk id="6" creationId="{C9235655-5FC3-8F0B-9548-9939EB64B944}"/>
          </ac:spMkLst>
        </pc:spChg>
        <pc:picChg chg="del">
          <ac:chgData name="Laura Steele" userId="e2e20f25-c419-4626-9ab7-a435d62e487a" providerId="ADAL" clId="{1C856FBF-4BB6-47FF-8D4A-8D69EC83FCC5}" dt="2024-04-29T10:26:50.609" v="2685" actId="478"/>
          <ac:picMkLst>
            <pc:docMk/>
            <pc:sldMk cId="1042202873" sldId="912"/>
            <ac:picMk id="3" creationId="{318188F7-7CFA-B896-F954-604DA4D4898F}"/>
          </ac:picMkLst>
        </pc:picChg>
        <pc:picChg chg="add mod modCrop">
          <ac:chgData name="Laura Steele" userId="e2e20f25-c419-4626-9ab7-a435d62e487a" providerId="ADAL" clId="{1C856FBF-4BB6-47FF-8D4A-8D69EC83FCC5}" dt="2024-04-29T10:27:41.394" v="2692" actId="14100"/>
          <ac:picMkLst>
            <pc:docMk/>
            <pc:sldMk cId="1042202873" sldId="912"/>
            <ac:picMk id="5" creationId="{62E708DE-22F0-95B2-8288-0F6D8B133502}"/>
          </ac:picMkLst>
        </pc:picChg>
      </pc:sldChg>
      <pc:sldChg chg="addSp delSp modSp add mod">
        <pc:chgData name="Laura Steele" userId="e2e20f25-c419-4626-9ab7-a435d62e487a" providerId="ADAL" clId="{1C856FBF-4BB6-47FF-8D4A-8D69EC83FCC5}" dt="2024-04-29T10:42:15.445" v="3097" actId="14100"/>
        <pc:sldMkLst>
          <pc:docMk/>
          <pc:sldMk cId="1589792290" sldId="913"/>
        </pc:sldMkLst>
        <pc:picChg chg="del">
          <ac:chgData name="Laura Steele" userId="e2e20f25-c419-4626-9ab7-a435d62e487a" providerId="ADAL" clId="{1C856FBF-4BB6-47FF-8D4A-8D69EC83FCC5}" dt="2024-04-29T10:41:54.473" v="3094" actId="478"/>
          <ac:picMkLst>
            <pc:docMk/>
            <pc:sldMk cId="1589792290" sldId="913"/>
            <ac:picMk id="3" creationId="{35DDA9AB-69C6-0B72-4D62-A61C5A25A29B}"/>
          </ac:picMkLst>
        </pc:picChg>
        <pc:picChg chg="add mod">
          <ac:chgData name="Laura Steele" userId="e2e20f25-c419-4626-9ab7-a435d62e487a" providerId="ADAL" clId="{1C856FBF-4BB6-47FF-8D4A-8D69EC83FCC5}" dt="2024-04-29T10:42:15.445" v="3097" actId="14100"/>
          <ac:picMkLst>
            <pc:docMk/>
            <pc:sldMk cId="1589792290" sldId="913"/>
            <ac:picMk id="4" creationId="{785955EA-CC7F-F740-2E8B-81871556CF16}"/>
          </ac:picMkLst>
        </pc:picChg>
      </pc:sldChg>
      <pc:sldChg chg="addSp modSp add mod">
        <pc:chgData name="Laura Steele" userId="e2e20f25-c419-4626-9ab7-a435d62e487a" providerId="ADAL" clId="{1C856FBF-4BB6-47FF-8D4A-8D69EC83FCC5}" dt="2024-04-29T10:48:59.970" v="3161" actId="14100"/>
        <pc:sldMkLst>
          <pc:docMk/>
          <pc:sldMk cId="503538416" sldId="914"/>
        </pc:sldMkLst>
        <pc:picChg chg="add mod">
          <ac:chgData name="Laura Steele" userId="e2e20f25-c419-4626-9ab7-a435d62e487a" providerId="ADAL" clId="{1C856FBF-4BB6-47FF-8D4A-8D69EC83FCC5}" dt="2024-04-29T10:48:59.970" v="3161" actId="14100"/>
          <ac:picMkLst>
            <pc:docMk/>
            <pc:sldMk cId="503538416" sldId="914"/>
            <ac:picMk id="3" creationId="{34E88998-E928-2455-FF29-37F3A41F57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6CFAA-9629-456A-9BC7-4199A52A4FB3}" type="datetimeFigureOut">
              <a:rPr lang="en-GB" smtClean="0"/>
              <a:t>03/07/2024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0555D-D3EB-4BF2-9CBE-DA32AEA98670}" type="slidenum">
              <a:rPr lang="en-GB" smtClean="0"/>
              <a:t>‹#›</a:t>
            </a:fld>
            <a:endParaRPr lang="en-GB"/>
          </a:p>
        </p:txBody>
      </p:sp>
    </p:spTree>
    <p:extLst>
      <p:ext uri="{BB962C8B-B14F-4D97-AF65-F5344CB8AC3E}">
        <p14:creationId xmlns:p14="http://schemas.microsoft.com/office/powerpoint/2010/main" val="26136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info@unprme.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0729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05209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255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358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7309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994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5627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2172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45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621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555a72631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555a72631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3303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7565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5985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2898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5415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58697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6384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8062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62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3250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042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63251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3839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555a72631e_0_1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2555a72631e_0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2555a72631e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2555a72631e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rtl="0"/>
            <a:r>
              <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rPr>
              <a:t>This new reporting process will apply to all PRME Signatories beginning in 2024, except for new joiners, meaning those that joined PRME between August 2023 and August 2024. New joiners will submit their first SIP Report under the new process during the March - June 2025 submission period.</a:t>
            </a:r>
          </a:p>
          <a:p>
            <a:pPr algn="just" rtl="0"/>
            <a:endPar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endParaRPr>
          </a:p>
          <a:p>
            <a:pPr algn="just" rtl="0"/>
            <a:r>
              <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rPr>
              <a:t>There will be a phased approach for those that are due to submit a SIP Report in 2023 and 2024 under the traditional SIP Reporting process. While we encourage you to submit in 2024, you may qualify to start annual reporting in 2025. Please reach out to </a:t>
            </a:r>
            <a:r>
              <a:rPr lang="en-GB" sz="1100" b="0" i="0" u="none" strike="noStrike" dirty="0">
                <a:solidFill>
                  <a:srgbClr val="5C92E5"/>
                </a:solidFill>
                <a:effectLst/>
                <a:latin typeface="Roboto" panose="02000000000000000000" pitchFamily="2" charset="0"/>
                <a:ea typeface="Roboto" panose="02000000000000000000" pitchFamily="2" charset="0"/>
                <a:cs typeface="Roboto" panose="02000000000000000000" pitchFamily="2" charset="0"/>
                <a:hlinkClick r:id="rId3"/>
              </a:rPr>
              <a:t>info@unprme.org</a:t>
            </a:r>
            <a:r>
              <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rPr>
              <a:t> for more information.</a:t>
            </a:r>
          </a:p>
          <a:p>
            <a:pPr algn="just" rtl="0"/>
            <a:endPar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endParaRPr>
          </a:p>
          <a:p>
            <a:pPr marL="742950" lvl="1" indent="-285750" algn="just" rtl="0">
              <a:buFont typeface="Arial" panose="020B0604020202020204" pitchFamily="34" charset="0"/>
              <a:buChar char="•"/>
            </a:pPr>
            <a:r>
              <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rPr>
              <a:t>If you submitted a SIP report in 2023, you are encouraged to submit in 2024 but you are not required to submit until 2025. If you were due to submit in 2023 but did not, you have likely been extended to 31 August 2024 and should submit under the SIP 2.0 this year.</a:t>
            </a:r>
          </a:p>
          <a:p>
            <a:pPr marL="742950" lvl="1" indent="-285750" algn="just" rtl="0">
              <a:buFont typeface="Arial" panose="020B0604020202020204" pitchFamily="34" charset="0"/>
              <a:buChar char="•"/>
            </a:pPr>
            <a:r>
              <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rPr>
              <a:t>If you joined PRME between January - August 2022, you are required to submit during the universal reporting period 28 March - 31 August 2024. If you joined or reported between September and December 2022, you are highly encouraged to submit in 2024 but will not be required until the universal reporting period in 2025.</a:t>
            </a:r>
          </a:p>
          <a:p>
            <a:pPr marL="742950" lvl="1" indent="-285750" algn="just" rtl="0">
              <a:buFont typeface="Arial" panose="020B0604020202020204" pitchFamily="34" charset="0"/>
              <a:buChar char="•"/>
            </a:pPr>
            <a:endPar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endParaRPr>
          </a:p>
          <a:p>
            <a:pPr algn="just" rtl="0"/>
            <a:r>
              <a:rPr lang="en-GB" sz="1100" b="0" i="0" dirty="0">
                <a:solidFill>
                  <a:srgbClr val="1E3250"/>
                </a:solidFill>
                <a:effectLst/>
                <a:latin typeface="Roboto" panose="02000000000000000000" pitchFamily="2" charset="0"/>
                <a:ea typeface="Roboto" panose="02000000000000000000" pitchFamily="2" charset="0"/>
                <a:cs typeface="Roboto" panose="02000000000000000000" pitchFamily="2" charset="0"/>
              </a:rPr>
              <a:t>Early adopters of SIP 2.0 will not be due to submit another report, regardless of their original SIP deadline, until the March - August 2024 submission period.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53867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2a3eafec7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2a3eafec7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1e6171c88be_0_367:notes"/>
          <p:cNvSpPr txBox="1">
            <a:spLocks noGrp="1"/>
          </p:cNvSpPr>
          <p:nvPr>
            <p:ph type="body" idx="1"/>
          </p:nvPr>
        </p:nvSpPr>
        <p:spPr>
          <a:xfrm>
            <a:off x="686421" y="4400238"/>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22" name="Google Shape;2322;g1e6171c88be_0_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1e6171c88be_0_350:notes"/>
          <p:cNvSpPr txBox="1">
            <a:spLocks noGrp="1"/>
          </p:cNvSpPr>
          <p:nvPr>
            <p:ph type="body" idx="1"/>
          </p:nvPr>
        </p:nvSpPr>
        <p:spPr>
          <a:xfrm>
            <a:off x="686421" y="4400238"/>
            <a:ext cx="5485200" cy="36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2" name="Google Shape;2352;g1e6171c88be_0_350:notes"/>
          <p:cNvSpPr>
            <a:spLocks noGrp="1" noRot="1" noChangeAspect="1"/>
          </p:cNvSpPr>
          <p:nvPr>
            <p:ph type="sldImg" idx="2"/>
          </p:nvPr>
        </p:nvSpPr>
        <p:spPr>
          <a:xfrm>
            <a:off x="701951" y="1143000"/>
            <a:ext cx="5454000" cy="3085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443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2585e0d5437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2585e0d5437_1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44473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824355" y="6003483"/>
            <a:ext cx="4071324" cy="602111"/>
            <a:chOff x="1195625" y="2019225"/>
            <a:chExt cx="6828025" cy="1009800"/>
          </a:xfrm>
        </p:grpSpPr>
        <p:pic>
          <p:nvPicPr>
            <p:cNvPr id="11" name="Google Shape;11;p2"/>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12" name="Google Shape;12;p2"/>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13" name="Google Shape;13;p2"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14" name="Google Shape;14;p2"/>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5" name="Google Shape;15;p2"/>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6" name="Google Shape;16;p2"/>
          <p:cNvSpPr txBox="1">
            <a:spLocks noGrp="1"/>
          </p:cNvSpPr>
          <p:nvPr>
            <p:ph type="title"/>
          </p:nvPr>
        </p:nvSpPr>
        <p:spPr>
          <a:xfrm>
            <a:off x="3516867" y="1266933"/>
            <a:ext cx="81484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17" name="Google Shape;17;p2"/>
          <p:cNvSpPr txBox="1">
            <a:spLocks noGrp="1"/>
          </p:cNvSpPr>
          <p:nvPr>
            <p:ph type="title" idx="2"/>
          </p:nvPr>
        </p:nvSpPr>
        <p:spPr>
          <a:xfrm>
            <a:off x="3516867" y="4074833"/>
            <a:ext cx="81484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Tree>
    <p:extLst>
      <p:ext uri="{BB962C8B-B14F-4D97-AF65-F5344CB8AC3E}">
        <p14:creationId xmlns:p14="http://schemas.microsoft.com/office/powerpoint/2010/main" val="968052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eople x4 (dark)">
  <p:cSld name="People x4 (dark)">
    <p:bg>
      <p:bgPr>
        <a:solidFill>
          <a:schemeClr val="dk1"/>
        </a:solidFill>
        <a:effectLst/>
      </p:bgPr>
    </p:bg>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
        <p:nvSpPr>
          <p:cNvPr id="81" name="Google Shape;81;p13"/>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82" name="Google Shape;82;p13"/>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83" name="Google Shape;83;p13"/>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84" name="Google Shape;84;p13"/>
          <p:cNvSpPr>
            <a:spLocks noGrp="1"/>
          </p:cNvSpPr>
          <p:nvPr>
            <p:ph type="pic" idx="4"/>
          </p:nvPr>
        </p:nvSpPr>
        <p:spPr>
          <a:xfrm>
            <a:off x="818051" y="2161167"/>
            <a:ext cx="1592800" cy="1592800"/>
          </a:xfrm>
          <a:prstGeom prst="ellipse">
            <a:avLst/>
          </a:prstGeom>
          <a:noFill/>
          <a:ln>
            <a:noFill/>
          </a:ln>
        </p:spPr>
      </p:sp>
      <p:cxnSp>
        <p:nvCxnSpPr>
          <p:cNvPr id="85" name="Google Shape;85;p13"/>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86" name="Google Shape;86;p13"/>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87" name="Google Shape;87;p13"/>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88" name="Google Shape;88;p13"/>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89" name="Google Shape;89;p13"/>
          <p:cNvSpPr>
            <a:spLocks noGrp="1"/>
          </p:cNvSpPr>
          <p:nvPr>
            <p:ph type="pic" idx="8"/>
          </p:nvPr>
        </p:nvSpPr>
        <p:spPr>
          <a:xfrm>
            <a:off x="3805751" y="2161167"/>
            <a:ext cx="1592800" cy="1592800"/>
          </a:xfrm>
          <a:prstGeom prst="ellipse">
            <a:avLst/>
          </a:prstGeom>
          <a:noFill/>
          <a:ln>
            <a:noFill/>
          </a:ln>
        </p:spPr>
      </p:sp>
      <p:cxnSp>
        <p:nvCxnSpPr>
          <p:cNvPr id="90" name="Google Shape;90;p13"/>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91" name="Google Shape;91;p13"/>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92" name="Google Shape;92;p13"/>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93" name="Google Shape;93;p13"/>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94" name="Google Shape;94;p13"/>
          <p:cNvSpPr>
            <a:spLocks noGrp="1"/>
          </p:cNvSpPr>
          <p:nvPr>
            <p:ph type="pic" idx="15"/>
          </p:nvPr>
        </p:nvSpPr>
        <p:spPr>
          <a:xfrm>
            <a:off x="6793451" y="2161167"/>
            <a:ext cx="1592800" cy="1592800"/>
          </a:xfrm>
          <a:prstGeom prst="ellipse">
            <a:avLst/>
          </a:prstGeom>
          <a:noFill/>
          <a:ln>
            <a:noFill/>
          </a:ln>
        </p:spPr>
      </p:sp>
      <p:cxnSp>
        <p:nvCxnSpPr>
          <p:cNvPr id="95" name="Google Shape;95;p13"/>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96" name="Google Shape;96;p13"/>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97" name="Google Shape;97;p13"/>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98" name="Google Shape;98;p13"/>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99" name="Google Shape;99;p13"/>
          <p:cNvSpPr>
            <a:spLocks noGrp="1"/>
          </p:cNvSpPr>
          <p:nvPr>
            <p:ph type="pic" idx="19"/>
          </p:nvPr>
        </p:nvSpPr>
        <p:spPr>
          <a:xfrm>
            <a:off x="9781151" y="2161167"/>
            <a:ext cx="1592800" cy="1592800"/>
          </a:xfrm>
          <a:prstGeom prst="ellipse">
            <a:avLst/>
          </a:prstGeom>
          <a:noFill/>
          <a:ln>
            <a:noFill/>
          </a:ln>
        </p:spPr>
      </p:sp>
      <p:cxnSp>
        <p:nvCxnSpPr>
          <p:cNvPr id="100" name="Google Shape;100;p13"/>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101" name="Google Shape;101;p13"/>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434041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1 1">
  <p:cSld name="Title slide 1 1">
    <p:bg>
      <p:bgPr>
        <a:solidFill>
          <a:schemeClr val="dk1"/>
        </a:solidFill>
        <a:effectLst/>
      </p:bgPr>
    </p:bg>
    <p:spTree>
      <p:nvGrpSpPr>
        <p:cNvPr id="1" name="Shape 583"/>
        <p:cNvGrpSpPr/>
        <p:nvPr/>
      </p:nvGrpSpPr>
      <p:grpSpPr>
        <a:xfrm>
          <a:off x="0" y="0"/>
          <a:ext cx="0" cy="0"/>
          <a:chOff x="0" y="0"/>
          <a:chExt cx="0" cy="0"/>
        </a:xfrm>
      </p:grpSpPr>
      <p:grpSp>
        <p:nvGrpSpPr>
          <p:cNvPr id="584" name="Google Shape;584;p57"/>
          <p:cNvGrpSpPr/>
          <p:nvPr/>
        </p:nvGrpSpPr>
        <p:grpSpPr>
          <a:xfrm>
            <a:off x="7824355" y="6003483"/>
            <a:ext cx="4071324" cy="602111"/>
            <a:chOff x="1195625" y="2019225"/>
            <a:chExt cx="6828025" cy="1009800"/>
          </a:xfrm>
        </p:grpSpPr>
        <p:pic>
          <p:nvPicPr>
            <p:cNvPr id="585" name="Google Shape;585;p57"/>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586" name="Google Shape;586;p57"/>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587" name="Google Shape;587;p57"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588" name="Google Shape;588;p57"/>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589" name="Google Shape;589;p57"/>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590" name="Google Shape;590;p57"/>
          <p:cNvSpPr txBox="1">
            <a:spLocks noGrp="1"/>
          </p:cNvSpPr>
          <p:nvPr>
            <p:ph type="title"/>
          </p:nvPr>
        </p:nvSpPr>
        <p:spPr>
          <a:xfrm>
            <a:off x="3516867" y="1266933"/>
            <a:ext cx="81484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591" name="Google Shape;591;p57"/>
          <p:cNvSpPr txBox="1">
            <a:spLocks noGrp="1"/>
          </p:cNvSpPr>
          <p:nvPr>
            <p:ph type="title" idx="2"/>
          </p:nvPr>
        </p:nvSpPr>
        <p:spPr>
          <a:xfrm>
            <a:off x="3516867" y="4074833"/>
            <a:ext cx="81484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Tree>
    <p:extLst>
      <p:ext uri="{BB962C8B-B14F-4D97-AF65-F5344CB8AC3E}">
        <p14:creationId xmlns:p14="http://schemas.microsoft.com/office/powerpoint/2010/main" val="24812803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2"/>
        <p:cNvGrpSpPr/>
        <p:nvPr/>
      </p:nvGrpSpPr>
      <p:grpSpPr>
        <a:xfrm>
          <a:off x="0" y="0"/>
          <a:ext cx="0" cy="0"/>
          <a:chOff x="0" y="0"/>
          <a:chExt cx="0" cy="0"/>
        </a:xfrm>
      </p:grpSpPr>
      <p:sp>
        <p:nvSpPr>
          <p:cNvPr id="593" name="Google Shape;593;p58"/>
          <p:cNvSpPr txBox="1">
            <a:spLocks noGrp="1"/>
          </p:cNvSpPr>
          <p:nvPr>
            <p:ph type="title"/>
          </p:nvPr>
        </p:nvSpPr>
        <p:spPr>
          <a:xfrm>
            <a:off x="609600" y="548033"/>
            <a:ext cx="10972800" cy="4048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sz="3867"/>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25490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eople x4 (light)">
  <p:cSld name="People x4 (light)">
    <p:bg>
      <p:bgPr>
        <a:solidFill>
          <a:schemeClr val="lt1"/>
        </a:solidFill>
        <a:effectLst/>
      </p:bgPr>
    </p:bg>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4" name="Google Shape;104;p14"/>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05" name="Google Shape;105;p14"/>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06" name="Google Shape;106;p14"/>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07" name="Google Shape;107;p14"/>
          <p:cNvSpPr>
            <a:spLocks noGrp="1"/>
          </p:cNvSpPr>
          <p:nvPr>
            <p:ph type="pic" idx="4"/>
          </p:nvPr>
        </p:nvSpPr>
        <p:spPr>
          <a:xfrm>
            <a:off x="818051" y="2161167"/>
            <a:ext cx="1592800" cy="1592800"/>
          </a:xfrm>
          <a:prstGeom prst="ellipse">
            <a:avLst/>
          </a:prstGeom>
          <a:noFill/>
          <a:ln>
            <a:noFill/>
          </a:ln>
        </p:spPr>
      </p:sp>
      <p:cxnSp>
        <p:nvCxnSpPr>
          <p:cNvPr id="108" name="Google Shape;108;p14"/>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109" name="Google Shape;109;p14"/>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0" name="Google Shape;110;p14"/>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11" name="Google Shape;111;p14"/>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12" name="Google Shape;112;p14"/>
          <p:cNvSpPr>
            <a:spLocks noGrp="1"/>
          </p:cNvSpPr>
          <p:nvPr>
            <p:ph type="pic" idx="8"/>
          </p:nvPr>
        </p:nvSpPr>
        <p:spPr>
          <a:xfrm>
            <a:off x="3805751" y="2161167"/>
            <a:ext cx="1592800" cy="1592800"/>
          </a:xfrm>
          <a:prstGeom prst="ellipse">
            <a:avLst/>
          </a:prstGeom>
          <a:noFill/>
          <a:ln>
            <a:noFill/>
          </a:ln>
        </p:spPr>
      </p:sp>
      <p:cxnSp>
        <p:nvCxnSpPr>
          <p:cNvPr id="113" name="Google Shape;113;p14"/>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114" name="Google Shape;114;p14"/>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5" name="Google Shape;115;p14"/>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16" name="Google Shape;116;p14"/>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17" name="Google Shape;117;p14"/>
          <p:cNvSpPr>
            <a:spLocks noGrp="1"/>
          </p:cNvSpPr>
          <p:nvPr>
            <p:ph type="pic" idx="15"/>
          </p:nvPr>
        </p:nvSpPr>
        <p:spPr>
          <a:xfrm>
            <a:off x="6793451" y="2161167"/>
            <a:ext cx="1592800" cy="1592800"/>
          </a:xfrm>
          <a:prstGeom prst="ellipse">
            <a:avLst/>
          </a:prstGeom>
          <a:noFill/>
          <a:ln>
            <a:noFill/>
          </a:ln>
        </p:spPr>
      </p:sp>
      <p:cxnSp>
        <p:nvCxnSpPr>
          <p:cNvPr id="118" name="Google Shape;118;p14"/>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119" name="Google Shape;119;p14"/>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20" name="Google Shape;120;p14"/>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21" name="Google Shape;121;p14"/>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22" name="Google Shape;122;p14"/>
          <p:cNvSpPr>
            <a:spLocks noGrp="1"/>
          </p:cNvSpPr>
          <p:nvPr>
            <p:ph type="pic" idx="19"/>
          </p:nvPr>
        </p:nvSpPr>
        <p:spPr>
          <a:xfrm>
            <a:off x="9781151" y="2161167"/>
            <a:ext cx="1592800" cy="1592800"/>
          </a:xfrm>
          <a:prstGeom prst="ellipse">
            <a:avLst/>
          </a:prstGeom>
          <a:noFill/>
          <a:ln>
            <a:noFill/>
          </a:ln>
        </p:spPr>
      </p:sp>
      <p:cxnSp>
        <p:nvCxnSpPr>
          <p:cNvPr id="123" name="Google Shape;123;p14"/>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124" name="Google Shape;124;p14"/>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64219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eople x9 (dark)">
  <p:cSld name="People x9 (dark)">
    <p:bg>
      <p:bgPr>
        <a:solidFill>
          <a:schemeClr val="dk1"/>
        </a:solidFill>
        <a:effectLst/>
      </p:bgPr>
    </p:bg>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7" name="Google Shape;127;p15"/>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28" name="Google Shape;128;p15"/>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29" name="Google Shape;129;p15"/>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30" name="Google Shape;130;p15"/>
          <p:cNvSpPr>
            <a:spLocks noGrp="1"/>
          </p:cNvSpPr>
          <p:nvPr>
            <p:ph type="pic" idx="4"/>
          </p:nvPr>
        </p:nvSpPr>
        <p:spPr>
          <a:xfrm>
            <a:off x="602800" y="1567867"/>
            <a:ext cx="1180400" cy="1180400"/>
          </a:xfrm>
          <a:prstGeom prst="ellipse">
            <a:avLst/>
          </a:prstGeom>
          <a:noFill/>
          <a:ln>
            <a:noFill/>
          </a:ln>
        </p:spPr>
      </p:sp>
      <p:sp>
        <p:nvSpPr>
          <p:cNvPr id="131" name="Google Shape;131;p15"/>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32" name="Google Shape;132;p15"/>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33" name="Google Shape;133;p15"/>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34" name="Google Shape;134;p15"/>
          <p:cNvSpPr>
            <a:spLocks noGrp="1"/>
          </p:cNvSpPr>
          <p:nvPr>
            <p:ph type="pic" idx="8"/>
          </p:nvPr>
        </p:nvSpPr>
        <p:spPr>
          <a:xfrm>
            <a:off x="4451567" y="1567867"/>
            <a:ext cx="1180400" cy="1180400"/>
          </a:xfrm>
          <a:prstGeom prst="ellipse">
            <a:avLst/>
          </a:prstGeom>
          <a:noFill/>
          <a:ln>
            <a:noFill/>
          </a:ln>
        </p:spPr>
      </p:sp>
      <p:sp>
        <p:nvSpPr>
          <p:cNvPr id="135" name="Google Shape;135;p15"/>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36" name="Google Shape;136;p15"/>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37" name="Google Shape;137;p15"/>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38" name="Google Shape;138;p15"/>
          <p:cNvSpPr>
            <a:spLocks noGrp="1"/>
          </p:cNvSpPr>
          <p:nvPr>
            <p:ph type="pic" idx="15"/>
          </p:nvPr>
        </p:nvSpPr>
        <p:spPr>
          <a:xfrm>
            <a:off x="8300333" y="1567867"/>
            <a:ext cx="1180400" cy="1180400"/>
          </a:xfrm>
          <a:prstGeom prst="ellipse">
            <a:avLst/>
          </a:prstGeom>
          <a:noFill/>
          <a:ln>
            <a:noFill/>
          </a:ln>
        </p:spPr>
      </p:sp>
      <p:sp>
        <p:nvSpPr>
          <p:cNvPr id="139" name="Google Shape;139;p15"/>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40" name="Google Shape;140;p15"/>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41" name="Google Shape;141;p15"/>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42" name="Google Shape;142;p15"/>
          <p:cNvSpPr>
            <a:spLocks noGrp="1"/>
          </p:cNvSpPr>
          <p:nvPr>
            <p:ph type="pic" idx="19"/>
          </p:nvPr>
        </p:nvSpPr>
        <p:spPr>
          <a:xfrm>
            <a:off x="602800" y="3060767"/>
            <a:ext cx="1180400" cy="1180400"/>
          </a:xfrm>
          <a:prstGeom prst="ellipse">
            <a:avLst/>
          </a:prstGeom>
          <a:noFill/>
          <a:ln>
            <a:noFill/>
          </a:ln>
        </p:spPr>
      </p:sp>
      <p:sp>
        <p:nvSpPr>
          <p:cNvPr id="143" name="Google Shape;143;p15"/>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44" name="Google Shape;144;p15"/>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45" name="Google Shape;145;p15"/>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46" name="Google Shape;146;p15"/>
          <p:cNvSpPr>
            <a:spLocks noGrp="1"/>
          </p:cNvSpPr>
          <p:nvPr>
            <p:ph type="pic" idx="23"/>
          </p:nvPr>
        </p:nvSpPr>
        <p:spPr>
          <a:xfrm>
            <a:off x="4451567" y="3060767"/>
            <a:ext cx="1180400" cy="1180400"/>
          </a:xfrm>
          <a:prstGeom prst="ellipse">
            <a:avLst/>
          </a:prstGeom>
          <a:noFill/>
          <a:ln>
            <a:noFill/>
          </a:ln>
        </p:spPr>
      </p:sp>
      <p:sp>
        <p:nvSpPr>
          <p:cNvPr id="147" name="Google Shape;147;p15"/>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48" name="Google Shape;148;p15"/>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49" name="Google Shape;149;p15"/>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50" name="Google Shape;150;p15"/>
          <p:cNvSpPr>
            <a:spLocks noGrp="1"/>
          </p:cNvSpPr>
          <p:nvPr>
            <p:ph type="pic" idx="27"/>
          </p:nvPr>
        </p:nvSpPr>
        <p:spPr>
          <a:xfrm>
            <a:off x="8300333" y="3060767"/>
            <a:ext cx="1180400" cy="1180400"/>
          </a:xfrm>
          <a:prstGeom prst="ellipse">
            <a:avLst/>
          </a:prstGeom>
          <a:noFill/>
          <a:ln>
            <a:noFill/>
          </a:ln>
        </p:spPr>
      </p:sp>
      <p:sp>
        <p:nvSpPr>
          <p:cNvPr id="151" name="Google Shape;151;p15"/>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52" name="Google Shape;152;p15"/>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53" name="Google Shape;153;p15"/>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54" name="Google Shape;154;p15"/>
          <p:cNvSpPr>
            <a:spLocks noGrp="1"/>
          </p:cNvSpPr>
          <p:nvPr>
            <p:ph type="pic" idx="31"/>
          </p:nvPr>
        </p:nvSpPr>
        <p:spPr>
          <a:xfrm>
            <a:off x="602800" y="4553667"/>
            <a:ext cx="1180400" cy="1180400"/>
          </a:xfrm>
          <a:prstGeom prst="ellipse">
            <a:avLst/>
          </a:prstGeom>
          <a:noFill/>
          <a:ln>
            <a:noFill/>
          </a:ln>
        </p:spPr>
      </p:sp>
      <p:sp>
        <p:nvSpPr>
          <p:cNvPr id="155" name="Google Shape;155;p15"/>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56" name="Google Shape;156;p15"/>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57" name="Google Shape;157;p15"/>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58" name="Google Shape;158;p15"/>
          <p:cNvSpPr>
            <a:spLocks noGrp="1"/>
          </p:cNvSpPr>
          <p:nvPr>
            <p:ph type="pic" idx="35"/>
          </p:nvPr>
        </p:nvSpPr>
        <p:spPr>
          <a:xfrm>
            <a:off x="4451567" y="4553667"/>
            <a:ext cx="1180400" cy="1180400"/>
          </a:xfrm>
          <a:prstGeom prst="ellipse">
            <a:avLst/>
          </a:prstGeom>
          <a:noFill/>
          <a:ln>
            <a:noFill/>
          </a:ln>
        </p:spPr>
      </p:sp>
      <p:sp>
        <p:nvSpPr>
          <p:cNvPr id="159" name="Google Shape;159;p15"/>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60" name="Google Shape;160;p15"/>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61" name="Google Shape;161;p15"/>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62" name="Google Shape;162;p15"/>
          <p:cNvSpPr>
            <a:spLocks noGrp="1"/>
          </p:cNvSpPr>
          <p:nvPr>
            <p:ph type="pic" idx="39"/>
          </p:nvPr>
        </p:nvSpPr>
        <p:spPr>
          <a:xfrm>
            <a:off x="8300333" y="4553667"/>
            <a:ext cx="1180400" cy="1180400"/>
          </a:xfrm>
          <a:prstGeom prst="ellipse">
            <a:avLst/>
          </a:prstGeom>
          <a:noFill/>
          <a:ln>
            <a:noFill/>
          </a:ln>
        </p:spPr>
      </p:sp>
      <p:pic>
        <p:nvPicPr>
          <p:cNvPr id="163" name="Google Shape;163;p15"/>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20664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eople x9 (dark) 1">
  <p:cSld name="People x9 (dark) 1">
    <p:bg>
      <p:bgPr>
        <a:solidFill>
          <a:schemeClr val="lt1"/>
        </a:solidFill>
        <a:effectLst/>
      </p:bgPr>
    </p:bg>
    <p:spTree>
      <p:nvGrpSpPr>
        <p:cNvPr id="1" name="Shape 164"/>
        <p:cNvGrpSpPr/>
        <p:nvPr/>
      </p:nvGrpSpPr>
      <p:grpSpPr>
        <a:xfrm>
          <a:off x="0" y="0"/>
          <a:ext cx="0" cy="0"/>
          <a:chOff x="0" y="0"/>
          <a:chExt cx="0" cy="0"/>
        </a:xfrm>
      </p:grpSpPr>
      <p:sp>
        <p:nvSpPr>
          <p:cNvPr id="165" name="Google Shape;165;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6" name="Google Shape;166;p16"/>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67" name="Google Shape;167;p16"/>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68" name="Google Shape;168;p16"/>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69" name="Google Shape;169;p16"/>
          <p:cNvSpPr>
            <a:spLocks noGrp="1"/>
          </p:cNvSpPr>
          <p:nvPr>
            <p:ph type="pic" idx="4"/>
          </p:nvPr>
        </p:nvSpPr>
        <p:spPr>
          <a:xfrm>
            <a:off x="602800" y="1567867"/>
            <a:ext cx="1180400" cy="1180400"/>
          </a:xfrm>
          <a:prstGeom prst="ellipse">
            <a:avLst/>
          </a:prstGeom>
          <a:noFill/>
          <a:ln>
            <a:noFill/>
          </a:ln>
        </p:spPr>
      </p:sp>
      <p:sp>
        <p:nvSpPr>
          <p:cNvPr id="170" name="Google Shape;170;p16"/>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71" name="Google Shape;171;p16"/>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72" name="Google Shape;172;p16"/>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73" name="Google Shape;173;p16"/>
          <p:cNvSpPr>
            <a:spLocks noGrp="1"/>
          </p:cNvSpPr>
          <p:nvPr>
            <p:ph type="pic" idx="8"/>
          </p:nvPr>
        </p:nvSpPr>
        <p:spPr>
          <a:xfrm>
            <a:off x="4451567" y="1567867"/>
            <a:ext cx="1180400" cy="1180400"/>
          </a:xfrm>
          <a:prstGeom prst="ellipse">
            <a:avLst/>
          </a:prstGeom>
          <a:noFill/>
          <a:ln>
            <a:noFill/>
          </a:ln>
        </p:spPr>
      </p:sp>
      <p:sp>
        <p:nvSpPr>
          <p:cNvPr id="174" name="Google Shape;174;p16"/>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75" name="Google Shape;175;p16"/>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76" name="Google Shape;176;p16"/>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77" name="Google Shape;177;p16"/>
          <p:cNvSpPr>
            <a:spLocks noGrp="1"/>
          </p:cNvSpPr>
          <p:nvPr>
            <p:ph type="pic" idx="15"/>
          </p:nvPr>
        </p:nvSpPr>
        <p:spPr>
          <a:xfrm>
            <a:off x="8300333" y="1567867"/>
            <a:ext cx="1180400" cy="1180400"/>
          </a:xfrm>
          <a:prstGeom prst="ellipse">
            <a:avLst/>
          </a:prstGeom>
          <a:noFill/>
          <a:ln>
            <a:noFill/>
          </a:ln>
        </p:spPr>
      </p:sp>
      <p:sp>
        <p:nvSpPr>
          <p:cNvPr id="178" name="Google Shape;178;p16"/>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79" name="Google Shape;179;p16"/>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80" name="Google Shape;180;p16"/>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81" name="Google Shape;181;p16"/>
          <p:cNvSpPr>
            <a:spLocks noGrp="1"/>
          </p:cNvSpPr>
          <p:nvPr>
            <p:ph type="pic" idx="19"/>
          </p:nvPr>
        </p:nvSpPr>
        <p:spPr>
          <a:xfrm>
            <a:off x="602800" y="3060767"/>
            <a:ext cx="1180400" cy="1180400"/>
          </a:xfrm>
          <a:prstGeom prst="ellipse">
            <a:avLst/>
          </a:prstGeom>
          <a:noFill/>
          <a:ln>
            <a:noFill/>
          </a:ln>
        </p:spPr>
      </p:sp>
      <p:sp>
        <p:nvSpPr>
          <p:cNvPr id="182" name="Google Shape;182;p16"/>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83" name="Google Shape;183;p16"/>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84" name="Google Shape;184;p16"/>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85" name="Google Shape;185;p16"/>
          <p:cNvSpPr>
            <a:spLocks noGrp="1"/>
          </p:cNvSpPr>
          <p:nvPr>
            <p:ph type="pic" idx="23"/>
          </p:nvPr>
        </p:nvSpPr>
        <p:spPr>
          <a:xfrm>
            <a:off x="4451567" y="3060767"/>
            <a:ext cx="1180400" cy="1180400"/>
          </a:xfrm>
          <a:prstGeom prst="ellipse">
            <a:avLst/>
          </a:prstGeom>
          <a:noFill/>
          <a:ln>
            <a:noFill/>
          </a:ln>
        </p:spPr>
      </p:sp>
      <p:sp>
        <p:nvSpPr>
          <p:cNvPr id="186" name="Google Shape;186;p16"/>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87" name="Google Shape;187;p16"/>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88" name="Google Shape;188;p16"/>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89" name="Google Shape;189;p16"/>
          <p:cNvSpPr>
            <a:spLocks noGrp="1"/>
          </p:cNvSpPr>
          <p:nvPr>
            <p:ph type="pic" idx="27"/>
          </p:nvPr>
        </p:nvSpPr>
        <p:spPr>
          <a:xfrm>
            <a:off x="8300333" y="3060767"/>
            <a:ext cx="1180400" cy="1180400"/>
          </a:xfrm>
          <a:prstGeom prst="ellipse">
            <a:avLst/>
          </a:prstGeom>
          <a:noFill/>
          <a:ln>
            <a:noFill/>
          </a:ln>
        </p:spPr>
      </p:sp>
      <p:sp>
        <p:nvSpPr>
          <p:cNvPr id="190" name="Google Shape;190;p16"/>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91" name="Google Shape;191;p16"/>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92" name="Google Shape;192;p16"/>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93" name="Google Shape;193;p16"/>
          <p:cNvSpPr>
            <a:spLocks noGrp="1"/>
          </p:cNvSpPr>
          <p:nvPr>
            <p:ph type="pic" idx="31"/>
          </p:nvPr>
        </p:nvSpPr>
        <p:spPr>
          <a:xfrm>
            <a:off x="602800" y="4553667"/>
            <a:ext cx="1180400" cy="1180400"/>
          </a:xfrm>
          <a:prstGeom prst="ellipse">
            <a:avLst/>
          </a:prstGeom>
          <a:noFill/>
          <a:ln>
            <a:noFill/>
          </a:ln>
        </p:spPr>
      </p:sp>
      <p:sp>
        <p:nvSpPr>
          <p:cNvPr id="194" name="Google Shape;194;p16"/>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95" name="Google Shape;195;p16"/>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96" name="Google Shape;196;p16"/>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97" name="Google Shape;197;p16"/>
          <p:cNvSpPr>
            <a:spLocks noGrp="1"/>
          </p:cNvSpPr>
          <p:nvPr>
            <p:ph type="pic" idx="35"/>
          </p:nvPr>
        </p:nvSpPr>
        <p:spPr>
          <a:xfrm>
            <a:off x="4451567" y="4553667"/>
            <a:ext cx="1180400" cy="1180400"/>
          </a:xfrm>
          <a:prstGeom prst="ellipse">
            <a:avLst/>
          </a:prstGeom>
          <a:noFill/>
          <a:ln>
            <a:noFill/>
          </a:ln>
        </p:spPr>
      </p:sp>
      <p:sp>
        <p:nvSpPr>
          <p:cNvPr id="198" name="Google Shape;198;p16"/>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99" name="Google Shape;199;p16"/>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200" name="Google Shape;200;p16"/>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201" name="Google Shape;201;p16"/>
          <p:cNvSpPr>
            <a:spLocks noGrp="1"/>
          </p:cNvSpPr>
          <p:nvPr>
            <p:ph type="pic" idx="39"/>
          </p:nvPr>
        </p:nvSpPr>
        <p:spPr>
          <a:xfrm>
            <a:off x="8300333" y="4553667"/>
            <a:ext cx="1180400" cy="1180400"/>
          </a:xfrm>
          <a:prstGeom prst="ellipse">
            <a:avLst/>
          </a:prstGeom>
          <a:noFill/>
          <a:ln>
            <a:noFill/>
          </a:ln>
        </p:spPr>
      </p:sp>
      <p:pic>
        <p:nvPicPr>
          <p:cNvPr id="202" name="Google Shape;202;p16"/>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904015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showcase x3">
  <p:cSld name="Image showcase x3">
    <p:bg>
      <p:bgPr>
        <a:solidFill>
          <a:schemeClr val="lt1"/>
        </a:solidFill>
        <a:effectLst/>
      </p:bgPr>
    </p:bg>
    <p:spTree>
      <p:nvGrpSpPr>
        <p:cNvPr id="1" name="Shape 203"/>
        <p:cNvGrpSpPr/>
        <p:nvPr/>
      </p:nvGrpSpPr>
      <p:grpSpPr>
        <a:xfrm>
          <a:off x="0" y="0"/>
          <a:ext cx="0" cy="0"/>
          <a:chOff x="0" y="0"/>
          <a:chExt cx="0" cy="0"/>
        </a:xfrm>
      </p:grpSpPr>
      <p:sp>
        <p:nvSpPr>
          <p:cNvPr id="204" name="Google Shape;204;p17"/>
          <p:cNvSpPr/>
          <p:nvPr/>
        </p:nvSpPr>
        <p:spPr>
          <a:xfrm>
            <a:off x="3218472"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06" name="Google Shape;206;p17"/>
          <p:cNvSpPr txBox="1">
            <a:spLocks noGrp="1"/>
          </p:cNvSpPr>
          <p:nvPr>
            <p:ph type="title" idx="2"/>
          </p:nvPr>
        </p:nvSpPr>
        <p:spPr>
          <a:xfrm>
            <a:off x="3576189"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07" name="Google Shape;207;p17"/>
          <p:cNvSpPr>
            <a:spLocks noGrp="1"/>
          </p:cNvSpPr>
          <p:nvPr>
            <p:ph type="pic" idx="3"/>
          </p:nvPr>
        </p:nvSpPr>
        <p:spPr>
          <a:xfrm>
            <a:off x="588367" y="1657367"/>
            <a:ext cx="2870800" cy="1340000"/>
          </a:xfrm>
          <a:prstGeom prst="rect">
            <a:avLst/>
          </a:prstGeom>
          <a:noFill/>
          <a:ln>
            <a:noFill/>
          </a:ln>
        </p:spPr>
      </p:sp>
      <p:sp>
        <p:nvSpPr>
          <p:cNvPr id="208" name="Google Shape;208;p17"/>
          <p:cNvSpPr txBox="1">
            <a:spLocks noGrp="1"/>
          </p:cNvSpPr>
          <p:nvPr>
            <p:ph type="subTitle" idx="1"/>
          </p:nvPr>
        </p:nvSpPr>
        <p:spPr>
          <a:xfrm>
            <a:off x="3576187" y="2218199"/>
            <a:ext cx="2471200" cy="585200"/>
          </a:xfrm>
          <a:prstGeom prst="rect">
            <a:avLst/>
          </a:prstGeom>
          <a:noFill/>
        </p:spPr>
        <p:txBody>
          <a:bodyPr spcFirstLastPara="1" wrap="square" lIns="91425" tIns="91425" rIns="91425" bIns="91425" anchor="t" anchorCtr="0">
            <a:normAutofit/>
          </a:bodyPr>
          <a:lstStyle>
            <a:lvl1pPr lvl="0">
              <a:spcBef>
                <a:spcPts val="0"/>
              </a:spcBef>
              <a:spcAft>
                <a:spcPts val="0"/>
              </a:spcAft>
              <a:buClr>
                <a:schemeClr val="lt1"/>
              </a:buClr>
              <a:buSzPts val="1000"/>
              <a:buNone/>
              <a:defRPr sz="1333">
                <a:solidFill>
                  <a:schemeClr val="lt1"/>
                </a:solidFill>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209" name="Google Shape;209;p17"/>
          <p:cNvSpPr/>
          <p:nvPr/>
        </p:nvSpPr>
        <p:spPr>
          <a:xfrm>
            <a:off x="8858033"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txBox="1">
            <a:spLocks noGrp="1"/>
          </p:cNvSpPr>
          <p:nvPr>
            <p:ph type="title" idx="4"/>
          </p:nvPr>
        </p:nvSpPr>
        <p:spPr>
          <a:xfrm>
            <a:off x="9215751"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11" name="Google Shape;211;p17"/>
          <p:cNvSpPr>
            <a:spLocks noGrp="1"/>
          </p:cNvSpPr>
          <p:nvPr>
            <p:ph type="pic" idx="5"/>
          </p:nvPr>
        </p:nvSpPr>
        <p:spPr>
          <a:xfrm>
            <a:off x="6227928" y="1657367"/>
            <a:ext cx="2870800" cy="1340000"/>
          </a:xfrm>
          <a:prstGeom prst="rect">
            <a:avLst/>
          </a:prstGeom>
          <a:noFill/>
          <a:ln>
            <a:noFill/>
          </a:ln>
        </p:spPr>
      </p:sp>
      <p:sp>
        <p:nvSpPr>
          <p:cNvPr id="212" name="Google Shape;212;p17"/>
          <p:cNvSpPr txBox="1">
            <a:spLocks noGrp="1"/>
          </p:cNvSpPr>
          <p:nvPr>
            <p:ph type="subTitle" idx="6"/>
          </p:nvPr>
        </p:nvSpPr>
        <p:spPr>
          <a:xfrm>
            <a:off x="9215748" y="221819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pic>
        <p:nvPicPr>
          <p:cNvPr id="213" name="Google Shape;213;p17"/>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214" name="Google Shape;214;p17"/>
          <p:cNvSpPr/>
          <p:nvPr/>
        </p:nvSpPr>
        <p:spPr>
          <a:xfrm>
            <a:off x="3218472"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7"/>
          <p:cNvSpPr txBox="1">
            <a:spLocks noGrp="1"/>
          </p:cNvSpPr>
          <p:nvPr>
            <p:ph type="title" idx="7"/>
          </p:nvPr>
        </p:nvSpPr>
        <p:spPr>
          <a:xfrm>
            <a:off x="3576189"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16" name="Google Shape;216;p17"/>
          <p:cNvSpPr>
            <a:spLocks noGrp="1"/>
          </p:cNvSpPr>
          <p:nvPr>
            <p:ph type="pic" idx="8"/>
          </p:nvPr>
        </p:nvSpPr>
        <p:spPr>
          <a:xfrm>
            <a:off x="588367" y="3103287"/>
            <a:ext cx="2870800" cy="1340000"/>
          </a:xfrm>
          <a:prstGeom prst="rect">
            <a:avLst/>
          </a:prstGeom>
          <a:noFill/>
          <a:ln>
            <a:noFill/>
          </a:ln>
        </p:spPr>
      </p:sp>
      <p:sp>
        <p:nvSpPr>
          <p:cNvPr id="217" name="Google Shape;217;p17"/>
          <p:cNvSpPr txBox="1">
            <a:spLocks noGrp="1"/>
          </p:cNvSpPr>
          <p:nvPr>
            <p:ph type="subTitle" idx="9"/>
          </p:nvPr>
        </p:nvSpPr>
        <p:spPr>
          <a:xfrm>
            <a:off x="3576187"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218" name="Google Shape;218;p17"/>
          <p:cNvSpPr/>
          <p:nvPr/>
        </p:nvSpPr>
        <p:spPr>
          <a:xfrm>
            <a:off x="8858033"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7"/>
          <p:cNvSpPr txBox="1">
            <a:spLocks noGrp="1"/>
          </p:cNvSpPr>
          <p:nvPr>
            <p:ph type="title" idx="13"/>
          </p:nvPr>
        </p:nvSpPr>
        <p:spPr>
          <a:xfrm>
            <a:off x="9215751"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20" name="Google Shape;220;p17"/>
          <p:cNvSpPr>
            <a:spLocks noGrp="1"/>
          </p:cNvSpPr>
          <p:nvPr>
            <p:ph type="pic" idx="14"/>
          </p:nvPr>
        </p:nvSpPr>
        <p:spPr>
          <a:xfrm>
            <a:off x="6227928" y="3103287"/>
            <a:ext cx="2870800" cy="1340000"/>
          </a:xfrm>
          <a:prstGeom prst="rect">
            <a:avLst/>
          </a:prstGeom>
          <a:noFill/>
          <a:ln>
            <a:noFill/>
          </a:ln>
        </p:spPr>
      </p:sp>
      <p:sp>
        <p:nvSpPr>
          <p:cNvPr id="221" name="Google Shape;221;p17"/>
          <p:cNvSpPr txBox="1">
            <a:spLocks noGrp="1"/>
          </p:cNvSpPr>
          <p:nvPr>
            <p:ph type="subTitle" idx="15"/>
          </p:nvPr>
        </p:nvSpPr>
        <p:spPr>
          <a:xfrm>
            <a:off x="9215748"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222" name="Google Shape;222;p17"/>
          <p:cNvSpPr/>
          <p:nvPr/>
        </p:nvSpPr>
        <p:spPr>
          <a:xfrm>
            <a:off x="3218472"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7"/>
          <p:cNvSpPr txBox="1">
            <a:spLocks noGrp="1"/>
          </p:cNvSpPr>
          <p:nvPr>
            <p:ph type="title" idx="16"/>
          </p:nvPr>
        </p:nvSpPr>
        <p:spPr>
          <a:xfrm>
            <a:off x="3576189"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24" name="Google Shape;224;p17"/>
          <p:cNvSpPr>
            <a:spLocks noGrp="1"/>
          </p:cNvSpPr>
          <p:nvPr>
            <p:ph type="pic" idx="17"/>
          </p:nvPr>
        </p:nvSpPr>
        <p:spPr>
          <a:xfrm>
            <a:off x="588367" y="4549205"/>
            <a:ext cx="2870800" cy="1340000"/>
          </a:xfrm>
          <a:prstGeom prst="rect">
            <a:avLst/>
          </a:prstGeom>
          <a:noFill/>
          <a:ln>
            <a:noFill/>
          </a:ln>
        </p:spPr>
      </p:sp>
      <p:sp>
        <p:nvSpPr>
          <p:cNvPr id="225" name="Google Shape;225;p17"/>
          <p:cNvSpPr txBox="1">
            <a:spLocks noGrp="1"/>
          </p:cNvSpPr>
          <p:nvPr>
            <p:ph type="subTitle" idx="18"/>
          </p:nvPr>
        </p:nvSpPr>
        <p:spPr>
          <a:xfrm>
            <a:off x="3576187"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226" name="Google Shape;226;p17"/>
          <p:cNvSpPr/>
          <p:nvPr/>
        </p:nvSpPr>
        <p:spPr>
          <a:xfrm>
            <a:off x="8858033"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7"/>
          <p:cNvSpPr txBox="1">
            <a:spLocks noGrp="1"/>
          </p:cNvSpPr>
          <p:nvPr>
            <p:ph type="title" idx="19"/>
          </p:nvPr>
        </p:nvSpPr>
        <p:spPr>
          <a:xfrm>
            <a:off x="9215751"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28" name="Google Shape;228;p17"/>
          <p:cNvSpPr>
            <a:spLocks noGrp="1"/>
          </p:cNvSpPr>
          <p:nvPr>
            <p:ph type="pic" idx="20"/>
          </p:nvPr>
        </p:nvSpPr>
        <p:spPr>
          <a:xfrm>
            <a:off x="6227928" y="4549205"/>
            <a:ext cx="2870800" cy="1340000"/>
          </a:xfrm>
          <a:prstGeom prst="rect">
            <a:avLst/>
          </a:prstGeom>
          <a:noFill/>
          <a:ln>
            <a:noFill/>
          </a:ln>
        </p:spPr>
      </p:sp>
      <p:sp>
        <p:nvSpPr>
          <p:cNvPr id="229" name="Google Shape;229;p17"/>
          <p:cNvSpPr txBox="1">
            <a:spLocks noGrp="1"/>
          </p:cNvSpPr>
          <p:nvPr>
            <p:ph type="subTitle" idx="21"/>
          </p:nvPr>
        </p:nvSpPr>
        <p:spPr>
          <a:xfrm>
            <a:off x="9215748"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Tree>
    <p:extLst>
      <p:ext uri="{BB962C8B-B14F-4D97-AF65-F5344CB8AC3E}">
        <p14:creationId xmlns:p14="http://schemas.microsoft.com/office/powerpoint/2010/main" val="3329465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showcase x3 1 1">
  <p:cSld name="Image showcase x3 1 1">
    <p:bg>
      <p:bgPr>
        <a:solidFill>
          <a:schemeClr val="lt1"/>
        </a:solidFill>
        <a:effectLst/>
      </p:bgPr>
    </p:bg>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2" name="Google Shape;232;p18"/>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33" name="Google Shape;233;p18"/>
          <p:cNvSpPr>
            <a:spLocks noGrp="1"/>
          </p:cNvSpPr>
          <p:nvPr>
            <p:ph type="pic" idx="3"/>
          </p:nvPr>
        </p:nvSpPr>
        <p:spPr>
          <a:xfrm>
            <a:off x="1950167" y="1670200"/>
            <a:ext cx="2306000" cy="3099200"/>
          </a:xfrm>
          <a:prstGeom prst="rect">
            <a:avLst/>
          </a:prstGeom>
          <a:noFill/>
          <a:ln>
            <a:noFill/>
          </a:ln>
        </p:spPr>
      </p:sp>
      <p:sp>
        <p:nvSpPr>
          <p:cNvPr id="234" name="Google Shape;234;p18"/>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35" name="Google Shape;235;p18"/>
          <p:cNvSpPr>
            <a:spLocks noGrp="1"/>
          </p:cNvSpPr>
          <p:nvPr>
            <p:ph type="pic" idx="5"/>
          </p:nvPr>
        </p:nvSpPr>
        <p:spPr>
          <a:xfrm>
            <a:off x="4942999" y="1670200"/>
            <a:ext cx="2306000" cy="3099200"/>
          </a:xfrm>
          <a:prstGeom prst="rect">
            <a:avLst/>
          </a:prstGeom>
          <a:noFill/>
          <a:ln>
            <a:noFill/>
          </a:ln>
        </p:spPr>
      </p:sp>
      <p:sp>
        <p:nvSpPr>
          <p:cNvPr id="236" name="Google Shape;236;p18"/>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37" name="Google Shape;237;p18"/>
          <p:cNvSpPr>
            <a:spLocks noGrp="1"/>
          </p:cNvSpPr>
          <p:nvPr>
            <p:ph type="pic" idx="7"/>
          </p:nvPr>
        </p:nvSpPr>
        <p:spPr>
          <a:xfrm>
            <a:off x="7935829" y="1670200"/>
            <a:ext cx="2306000" cy="3099200"/>
          </a:xfrm>
          <a:prstGeom prst="rect">
            <a:avLst/>
          </a:prstGeom>
          <a:noFill/>
          <a:ln>
            <a:noFill/>
          </a:ln>
        </p:spPr>
      </p:sp>
      <p:pic>
        <p:nvPicPr>
          <p:cNvPr id="238" name="Google Shape;238;p18"/>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12051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showcase x3 1 1 1">
  <p:cSld name="Image showcase x3 1 1 1">
    <p:bg>
      <p:bgPr>
        <a:solidFill>
          <a:schemeClr val="dk1"/>
        </a:solidFill>
        <a:effectLst/>
      </p:bgPr>
    </p:bg>
    <p:spTree>
      <p:nvGrpSpPr>
        <p:cNvPr id="1" name="Shape 239"/>
        <p:cNvGrpSpPr/>
        <p:nvPr/>
      </p:nvGrpSpPr>
      <p:grpSpPr>
        <a:xfrm>
          <a:off x="0" y="0"/>
          <a:ext cx="0" cy="0"/>
          <a:chOff x="0" y="0"/>
          <a:chExt cx="0" cy="0"/>
        </a:xfrm>
      </p:grpSpPr>
      <p:sp>
        <p:nvSpPr>
          <p:cNvPr id="240" name="Google Shape;240;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241" name="Google Shape;241;p19"/>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42" name="Google Shape;242;p19"/>
          <p:cNvSpPr>
            <a:spLocks noGrp="1"/>
          </p:cNvSpPr>
          <p:nvPr>
            <p:ph type="pic" idx="3"/>
          </p:nvPr>
        </p:nvSpPr>
        <p:spPr>
          <a:xfrm>
            <a:off x="1950167" y="1670200"/>
            <a:ext cx="2306000" cy="3099200"/>
          </a:xfrm>
          <a:prstGeom prst="rect">
            <a:avLst/>
          </a:prstGeom>
          <a:noFill/>
          <a:ln>
            <a:noFill/>
          </a:ln>
        </p:spPr>
      </p:sp>
      <p:sp>
        <p:nvSpPr>
          <p:cNvPr id="243" name="Google Shape;243;p19"/>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44" name="Google Shape;244;p19"/>
          <p:cNvSpPr>
            <a:spLocks noGrp="1"/>
          </p:cNvSpPr>
          <p:nvPr>
            <p:ph type="pic" idx="5"/>
          </p:nvPr>
        </p:nvSpPr>
        <p:spPr>
          <a:xfrm>
            <a:off x="4942999" y="1670200"/>
            <a:ext cx="2306000" cy="3099200"/>
          </a:xfrm>
          <a:prstGeom prst="rect">
            <a:avLst/>
          </a:prstGeom>
          <a:noFill/>
          <a:ln>
            <a:noFill/>
          </a:ln>
        </p:spPr>
      </p:sp>
      <p:sp>
        <p:nvSpPr>
          <p:cNvPr id="245" name="Google Shape;245;p19"/>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46" name="Google Shape;246;p19"/>
          <p:cNvSpPr>
            <a:spLocks noGrp="1"/>
          </p:cNvSpPr>
          <p:nvPr>
            <p:ph type="pic" idx="7"/>
          </p:nvPr>
        </p:nvSpPr>
        <p:spPr>
          <a:xfrm>
            <a:off x="7935829" y="1670200"/>
            <a:ext cx="2306000" cy="3099200"/>
          </a:xfrm>
          <a:prstGeom prst="rect">
            <a:avLst/>
          </a:prstGeom>
          <a:noFill/>
          <a:ln>
            <a:noFill/>
          </a:ln>
        </p:spPr>
      </p:sp>
      <p:pic>
        <p:nvPicPr>
          <p:cNvPr id="247" name="Google Shape;247;p19"/>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592693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showcase x3 1 1 1 1">
  <p:cSld name="Image showcase x3 1 1 1 1">
    <p:bg>
      <p:bgPr>
        <a:solidFill>
          <a:schemeClr val="dk1"/>
        </a:solidFill>
        <a:effectLst/>
      </p:bgPr>
    </p:bg>
    <p:spTree>
      <p:nvGrpSpPr>
        <p:cNvPr id="1" name="Shape 248"/>
        <p:cNvGrpSpPr/>
        <p:nvPr/>
      </p:nvGrpSpPr>
      <p:grpSpPr>
        <a:xfrm>
          <a:off x="0" y="0"/>
          <a:ext cx="0" cy="0"/>
          <a:chOff x="0" y="0"/>
          <a:chExt cx="0" cy="0"/>
        </a:xfrm>
      </p:grpSpPr>
      <p:sp>
        <p:nvSpPr>
          <p:cNvPr id="249" name="Google Shape;249;p20"/>
          <p:cNvSpPr txBox="1">
            <a:spLocks noGrp="1"/>
          </p:cNvSpPr>
          <p:nvPr>
            <p:ph type="title"/>
          </p:nvPr>
        </p:nvSpPr>
        <p:spPr>
          <a:xfrm>
            <a:off x="415600" y="3047200"/>
            <a:ext cx="11360800" cy="76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Clr>
                <a:schemeClr val="lt1"/>
              </a:buClr>
              <a:buSzPts val="3200"/>
              <a:buNone/>
              <a:defRPr>
                <a:solidFill>
                  <a:schemeClr val="lt1"/>
                </a:solidFill>
              </a:defRPr>
            </a:lvl2pPr>
            <a:lvl3pPr lvl="2" algn="ctr" rtl="0">
              <a:spcBef>
                <a:spcPts val="0"/>
              </a:spcBef>
              <a:spcAft>
                <a:spcPts val="0"/>
              </a:spcAft>
              <a:buClr>
                <a:schemeClr val="lt1"/>
              </a:buClr>
              <a:buSzPts val="3200"/>
              <a:buNone/>
              <a:defRPr>
                <a:solidFill>
                  <a:schemeClr val="lt1"/>
                </a:solidFill>
              </a:defRPr>
            </a:lvl3pPr>
            <a:lvl4pPr lvl="3" algn="ctr" rtl="0">
              <a:spcBef>
                <a:spcPts val="0"/>
              </a:spcBef>
              <a:spcAft>
                <a:spcPts val="0"/>
              </a:spcAft>
              <a:buClr>
                <a:schemeClr val="lt1"/>
              </a:buClr>
              <a:buSzPts val="3200"/>
              <a:buNone/>
              <a:defRPr>
                <a:solidFill>
                  <a:schemeClr val="lt1"/>
                </a:solidFill>
              </a:defRPr>
            </a:lvl4pPr>
            <a:lvl5pPr lvl="4" algn="ctr" rtl="0">
              <a:spcBef>
                <a:spcPts val="0"/>
              </a:spcBef>
              <a:spcAft>
                <a:spcPts val="0"/>
              </a:spcAft>
              <a:buClr>
                <a:schemeClr val="lt1"/>
              </a:buClr>
              <a:buSzPts val="3200"/>
              <a:buNone/>
              <a:defRPr>
                <a:solidFill>
                  <a:schemeClr val="lt1"/>
                </a:solidFill>
              </a:defRPr>
            </a:lvl5pPr>
            <a:lvl6pPr lvl="5" algn="ctr" rtl="0">
              <a:spcBef>
                <a:spcPts val="0"/>
              </a:spcBef>
              <a:spcAft>
                <a:spcPts val="0"/>
              </a:spcAft>
              <a:buClr>
                <a:schemeClr val="lt1"/>
              </a:buClr>
              <a:buSzPts val="3200"/>
              <a:buNone/>
              <a:defRPr>
                <a:solidFill>
                  <a:schemeClr val="lt1"/>
                </a:solidFill>
              </a:defRPr>
            </a:lvl6pPr>
            <a:lvl7pPr lvl="6" algn="ctr" rtl="0">
              <a:spcBef>
                <a:spcPts val="0"/>
              </a:spcBef>
              <a:spcAft>
                <a:spcPts val="0"/>
              </a:spcAft>
              <a:buClr>
                <a:schemeClr val="lt1"/>
              </a:buClr>
              <a:buSzPts val="3200"/>
              <a:buNone/>
              <a:defRPr>
                <a:solidFill>
                  <a:schemeClr val="lt1"/>
                </a:solidFill>
              </a:defRPr>
            </a:lvl7pPr>
            <a:lvl8pPr lvl="7" algn="ctr" rtl="0">
              <a:spcBef>
                <a:spcPts val="0"/>
              </a:spcBef>
              <a:spcAft>
                <a:spcPts val="0"/>
              </a:spcAft>
              <a:buClr>
                <a:schemeClr val="lt1"/>
              </a:buClr>
              <a:buSzPts val="3200"/>
              <a:buNone/>
              <a:defRPr>
                <a:solidFill>
                  <a:schemeClr val="lt1"/>
                </a:solidFill>
              </a:defRPr>
            </a:lvl8pPr>
            <a:lvl9pPr lvl="8" algn="ctr" rtl="0">
              <a:spcBef>
                <a:spcPts val="0"/>
              </a:spcBef>
              <a:spcAft>
                <a:spcPts val="0"/>
              </a:spcAft>
              <a:buClr>
                <a:schemeClr val="lt1"/>
              </a:buClr>
              <a:buSzPts val="3200"/>
              <a:buNone/>
              <a:defRPr>
                <a:solidFill>
                  <a:schemeClr val="lt1"/>
                </a:solidFill>
              </a:defRPr>
            </a:lvl9pPr>
          </a:lstStyle>
          <a:p>
            <a:endParaRPr/>
          </a:p>
        </p:txBody>
      </p:sp>
      <p:sp>
        <p:nvSpPr>
          <p:cNvPr id="250" name="Google Shape;250;p20"/>
          <p:cNvSpPr>
            <a:spLocks noGrp="1"/>
          </p:cNvSpPr>
          <p:nvPr>
            <p:ph type="pic" idx="2"/>
          </p:nvPr>
        </p:nvSpPr>
        <p:spPr>
          <a:xfrm>
            <a:off x="0" y="0"/>
            <a:ext cx="4064000" cy="2970400"/>
          </a:xfrm>
          <a:prstGeom prst="rect">
            <a:avLst/>
          </a:prstGeom>
          <a:noFill/>
          <a:ln>
            <a:noFill/>
          </a:ln>
        </p:spPr>
      </p:sp>
      <p:sp>
        <p:nvSpPr>
          <p:cNvPr id="251" name="Google Shape;251;p20"/>
          <p:cNvSpPr>
            <a:spLocks noGrp="1"/>
          </p:cNvSpPr>
          <p:nvPr>
            <p:ph type="pic" idx="3"/>
          </p:nvPr>
        </p:nvSpPr>
        <p:spPr>
          <a:xfrm>
            <a:off x="4063999" y="0"/>
            <a:ext cx="4064000" cy="2970400"/>
          </a:xfrm>
          <a:prstGeom prst="rect">
            <a:avLst/>
          </a:prstGeom>
          <a:noFill/>
          <a:ln>
            <a:noFill/>
          </a:ln>
        </p:spPr>
      </p:sp>
      <p:sp>
        <p:nvSpPr>
          <p:cNvPr id="252" name="Google Shape;252;p20"/>
          <p:cNvSpPr>
            <a:spLocks noGrp="1"/>
          </p:cNvSpPr>
          <p:nvPr>
            <p:ph type="pic" idx="4"/>
          </p:nvPr>
        </p:nvSpPr>
        <p:spPr>
          <a:xfrm>
            <a:off x="8128000" y="0"/>
            <a:ext cx="4064000" cy="2970400"/>
          </a:xfrm>
          <a:prstGeom prst="rect">
            <a:avLst/>
          </a:prstGeom>
          <a:noFill/>
          <a:ln>
            <a:noFill/>
          </a:ln>
        </p:spPr>
      </p:sp>
      <p:sp>
        <p:nvSpPr>
          <p:cNvPr id="253" name="Google Shape;253;p20"/>
          <p:cNvSpPr>
            <a:spLocks noGrp="1"/>
          </p:cNvSpPr>
          <p:nvPr>
            <p:ph type="pic" idx="5"/>
          </p:nvPr>
        </p:nvSpPr>
        <p:spPr>
          <a:xfrm>
            <a:off x="0" y="3887600"/>
            <a:ext cx="4064000" cy="2970400"/>
          </a:xfrm>
          <a:prstGeom prst="rect">
            <a:avLst/>
          </a:prstGeom>
          <a:noFill/>
          <a:ln>
            <a:noFill/>
          </a:ln>
        </p:spPr>
      </p:sp>
      <p:sp>
        <p:nvSpPr>
          <p:cNvPr id="254" name="Google Shape;254;p20"/>
          <p:cNvSpPr>
            <a:spLocks noGrp="1"/>
          </p:cNvSpPr>
          <p:nvPr>
            <p:ph type="pic" idx="6"/>
          </p:nvPr>
        </p:nvSpPr>
        <p:spPr>
          <a:xfrm>
            <a:off x="4063999" y="3887600"/>
            <a:ext cx="4064000" cy="2970400"/>
          </a:xfrm>
          <a:prstGeom prst="rect">
            <a:avLst/>
          </a:prstGeom>
          <a:noFill/>
          <a:ln>
            <a:noFill/>
          </a:ln>
        </p:spPr>
      </p:sp>
      <p:sp>
        <p:nvSpPr>
          <p:cNvPr id="255" name="Google Shape;255;p20"/>
          <p:cNvSpPr>
            <a:spLocks noGrp="1"/>
          </p:cNvSpPr>
          <p:nvPr>
            <p:ph type="pic" idx="7"/>
          </p:nvPr>
        </p:nvSpPr>
        <p:spPr>
          <a:xfrm>
            <a:off x="8128000" y="3887600"/>
            <a:ext cx="4064000" cy="2970400"/>
          </a:xfrm>
          <a:prstGeom prst="rect">
            <a:avLst/>
          </a:prstGeom>
          <a:noFill/>
          <a:ln>
            <a:noFill/>
          </a:ln>
        </p:spPr>
      </p:sp>
    </p:spTree>
    <p:extLst>
      <p:ext uri="{BB962C8B-B14F-4D97-AF65-F5344CB8AC3E}">
        <p14:creationId xmlns:p14="http://schemas.microsoft.com/office/powerpoint/2010/main" val="735903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with logo (dark)">
  <p:cSld name="Blank with logo (dark)">
    <p:bg>
      <p:bgPr>
        <a:solidFill>
          <a:schemeClr val="dk1"/>
        </a:solidFill>
        <a:effectLst/>
      </p:bgPr>
    </p:bg>
    <p:spTree>
      <p:nvGrpSpPr>
        <p:cNvPr id="1" name="Shape 258"/>
        <p:cNvGrpSpPr/>
        <p:nvPr/>
      </p:nvGrpSpPr>
      <p:grpSpPr>
        <a:xfrm>
          <a:off x="0" y="0"/>
          <a:ext cx="0" cy="0"/>
          <a:chOff x="0" y="0"/>
          <a:chExt cx="0" cy="0"/>
        </a:xfrm>
      </p:grpSpPr>
      <p:pic>
        <p:nvPicPr>
          <p:cNvPr id="259" name="Google Shape;259;p22"/>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818881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light)">
  <p:cSld name="BLANK (light)">
    <p:spTree>
      <p:nvGrpSpPr>
        <p:cNvPr id="1" name="Shape 260"/>
        <p:cNvGrpSpPr/>
        <p:nvPr/>
      </p:nvGrpSpPr>
      <p:grpSpPr>
        <a:xfrm>
          <a:off x="0" y="0"/>
          <a:ext cx="0" cy="0"/>
          <a:chOff x="0" y="0"/>
          <a:chExt cx="0" cy="0"/>
        </a:xfrm>
      </p:grpSpPr>
      <p:sp>
        <p:nvSpPr>
          <p:cNvPr id="261" name="Google Shape;261;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101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with image)">
  <p:cSld name="Title slide 2 (with image)">
    <p:bg>
      <p:bgPr>
        <a:solidFill>
          <a:schemeClr val="dk1"/>
        </a:solidFill>
        <a:effectLst/>
      </p:bgPr>
    </p:bg>
    <p:spTree>
      <p:nvGrpSpPr>
        <p:cNvPr id="1" name="Shape 18"/>
        <p:cNvGrpSpPr/>
        <p:nvPr/>
      </p:nvGrpSpPr>
      <p:grpSpPr>
        <a:xfrm>
          <a:off x="0" y="0"/>
          <a:ext cx="0" cy="0"/>
          <a:chOff x="0" y="0"/>
          <a:chExt cx="0" cy="0"/>
        </a:xfrm>
      </p:grpSpPr>
      <p:grpSp>
        <p:nvGrpSpPr>
          <p:cNvPr id="19" name="Google Shape;19;p3"/>
          <p:cNvGrpSpPr/>
          <p:nvPr/>
        </p:nvGrpSpPr>
        <p:grpSpPr>
          <a:xfrm>
            <a:off x="7824355" y="6003483"/>
            <a:ext cx="4071324" cy="602111"/>
            <a:chOff x="1195625" y="2019225"/>
            <a:chExt cx="6828025" cy="1009800"/>
          </a:xfrm>
        </p:grpSpPr>
        <p:pic>
          <p:nvPicPr>
            <p:cNvPr id="20" name="Google Shape;20;p3"/>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21" name="Google Shape;21;p3"/>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22" name="Google Shape;22;p3"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23" name="Google Shape;23;p3"/>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24" name="Google Shape;24;p3"/>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25" name="Google Shape;25;p3"/>
          <p:cNvSpPr txBox="1">
            <a:spLocks noGrp="1"/>
          </p:cNvSpPr>
          <p:nvPr>
            <p:ph type="title"/>
          </p:nvPr>
        </p:nvSpPr>
        <p:spPr>
          <a:xfrm>
            <a:off x="4692067" y="1266933"/>
            <a:ext cx="69732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26" name="Google Shape;26;p3"/>
          <p:cNvSpPr txBox="1">
            <a:spLocks noGrp="1"/>
          </p:cNvSpPr>
          <p:nvPr>
            <p:ph type="title" idx="2"/>
          </p:nvPr>
        </p:nvSpPr>
        <p:spPr>
          <a:xfrm>
            <a:off x="4692067" y="4074833"/>
            <a:ext cx="69732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
        <p:nvSpPr>
          <p:cNvPr id="27" name="Google Shape;27;p3"/>
          <p:cNvSpPr>
            <a:spLocks noGrp="1"/>
          </p:cNvSpPr>
          <p:nvPr>
            <p:ph type="pic" idx="3"/>
          </p:nvPr>
        </p:nvSpPr>
        <p:spPr>
          <a:xfrm>
            <a:off x="0" y="742600"/>
            <a:ext cx="2571600" cy="2430000"/>
          </a:xfrm>
          <a:prstGeom prst="rect">
            <a:avLst/>
          </a:prstGeom>
          <a:noFill/>
          <a:ln>
            <a:noFill/>
          </a:ln>
        </p:spPr>
      </p:sp>
      <p:sp>
        <p:nvSpPr>
          <p:cNvPr id="28" name="Google Shape;28;p3"/>
          <p:cNvSpPr>
            <a:spLocks noGrp="1"/>
          </p:cNvSpPr>
          <p:nvPr>
            <p:ph type="pic" idx="4"/>
          </p:nvPr>
        </p:nvSpPr>
        <p:spPr>
          <a:xfrm>
            <a:off x="945267" y="3573467"/>
            <a:ext cx="3476000" cy="3284400"/>
          </a:xfrm>
          <a:prstGeom prst="rect">
            <a:avLst/>
          </a:prstGeom>
          <a:noFill/>
          <a:ln>
            <a:noFill/>
          </a:ln>
        </p:spPr>
      </p:sp>
    </p:spTree>
    <p:extLst>
      <p:ext uri="{BB962C8B-B14F-4D97-AF65-F5344CB8AC3E}">
        <p14:creationId xmlns:p14="http://schemas.microsoft.com/office/powerpoint/2010/main" val="2517772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rgbClr val="1E3250"/>
        </a:solidFill>
        <a:effectLst/>
      </p:bgPr>
    </p:bg>
    <p:spTree>
      <p:nvGrpSpPr>
        <p:cNvPr id="1" name="Shape 262"/>
        <p:cNvGrpSpPr/>
        <p:nvPr/>
      </p:nvGrpSpPr>
      <p:grpSpPr>
        <a:xfrm>
          <a:off x="0" y="0"/>
          <a:ext cx="0" cy="0"/>
          <a:chOff x="0" y="0"/>
          <a:chExt cx="0" cy="0"/>
        </a:xfrm>
      </p:grpSpPr>
      <p:sp>
        <p:nvSpPr>
          <p:cNvPr id="263" name="Google Shape;263;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68668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1E3250"/>
        </a:solidFill>
        <a:effectLst/>
      </p:bgPr>
    </p:bg>
    <p:spTree>
      <p:nvGrpSpPr>
        <p:cNvPr id="1" name="Shape 264"/>
        <p:cNvGrpSpPr/>
        <p:nvPr/>
      </p:nvGrpSpPr>
      <p:grpSpPr>
        <a:xfrm>
          <a:off x="0" y="0"/>
          <a:ext cx="0" cy="0"/>
          <a:chOff x="0" y="0"/>
          <a:chExt cx="0" cy="0"/>
        </a:xfrm>
      </p:grpSpPr>
      <p:sp>
        <p:nvSpPr>
          <p:cNvPr id="265" name="Google Shape;265;p25"/>
          <p:cNvSpPr txBox="1">
            <a:spLocks noGrp="1"/>
          </p:cNvSpPr>
          <p:nvPr>
            <p:ph type="ctrTitle"/>
          </p:nvPr>
        </p:nvSpPr>
        <p:spPr>
          <a:xfrm>
            <a:off x="3344907" y="992767"/>
            <a:ext cx="8431200" cy="2736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266" name="Google Shape;266;p25"/>
          <p:cNvSpPr txBox="1">
            <a:spLocks noGrp="1"/>
          </p:cNvSpPr>
          <p:nvPr>
            <p:ph type="subTitle" idx="1"/>
          </p:nvPr>
        </p:nvSpPr>
        <p:spPr>
          <a:xfrm>
            <a:off x="3344899" y="3778833"/>
            <a:ext cx="8431200" cy="105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E9F0FC"/>
              </a:buClr>
              <a:buSzPts val="2600"/>
              <a:buNone/>
              <a:defRPr sz="3467">
                <a:solidFill>
                  <a:srgbClr val="E9F0FC"/>
                </a:solidFill>
              </a:defRPr>
            </a:lvl1pPr>
            <a:lvl2pPr lvl="1" rtl="0">
              <a:lnSpc>
                <a:spcPct val="100000"/>
              </a:lnSpc>
              <a:spcBef>
                <a:spcPts val="0"/>
              </a:spcBef>
              <a:spcAft>
                <a:spcPts val="0"/>
              </a:spcAft>
              <a:buClr>
                <a:srgbClr val="E9F0FC"/>
              </a:buClr>
              <a:buSzPts val="2600"/>
              <a:buNone/>
              <a:defRPr sz="3467">
                <a:solidFill>
                  <a:srgbClr val="E9F0FC"/>
                </a:solidFill>
              </a:defRPr>
            </a:lvl2pPr>
            <a:lvl3pPr lvl="2" rtl="0">
              <a:lnSpc>
                <a:spcPct val="100000"/>
              </a:lnSpc>
              <a:spcBef>
                <a:spcPts val="0"/>
              </a:spcBef>
              <a:spcAft>
                <a:spcPts val="0"/>
              </a:spcAft>
              <a:buClr>
                <a:srgbClr val="E9F0FC"/>
              </a:buClr>
              <a:buSzPts val="2600"/>
              <a:buNone/>
              <a:defRPr sz="3467">
                <a:solidFill>
                  <a:srgbClr val="E9F0FC"/>
                </a:solidFill>
              </a:defRPr>
            </a:lvl3pPr>
            <a:lvl4pPr lvl="3" rtl="0">
              <a:lnSpc>
                <a:spcPct val="100000"/>
              </a:lnSpc>
              <a:spcBef>
                <a:spcPts val="0"/>
              </a:spcBef>
              <a:spcAft>
                <a:spcPts val="0"/>
              </a:spcAft>
              <a:buClr>
                <a:srgbClr val="E9F0FC"/>
              </a:buClr>
              <a:buSzPts val="2600"/>
              <a:buNone/>
              <a:defRPr sz="3467">
                <a:solidFill>
                  <a:srgbClr val="E9F0FC"/>
                </a:solidFill>
              </a:defRPr>
            </a:lvl4pPr>
            <a:lvl5pPr lvl="4" rtl="0">
              <a:lnSpc>
                <a:spcPct val="100000"/>
              </a:lnSpc>
              <a:spcBef>
                <a:spcPts val="0"/>
              </a:spcBef>
              <a:spcAft>
                <a:spcPts val="0"/>
              </a:spcAft>
              <a:buClr>
                <a:srgbClr val="E9F0FC"/>
              </a:buClr>
              <a:buSzPts val="2600"/>
              <a:buNone/>
              <a:defRPr sz="3467">
                <a:solidFill>
                  <a:srgbClr val="E9F0FC"/>
                </a:solidFill>
              </a:defRPr>
            </a:lvl5pPr>
            <a:lvl6pPr lvl="5" rtl="0">
              <a:lnSpc>
                <a:spcPct val="100000"/>
              </a:lnSpc>
              <a:spcBef>
                <a:spcPts val="0"/>
              </a:spcBef>
              <a:spcAft>
                <a:spcPts val="0"/>
              </a:spcAft>
              <a:buClr>
                <a:srgbClr val="E9F0FC"/>
              </a:buClr>
              <a:buSzPts val="2600"/>
              <a:buNone/>
              <a:defRPr sz="3467">
                <a:solidFill>
                  <a:srgbClr val="E9F0FC"/>
                </a:solidFill>
              </a:defRPr>
            </a:lvl6pPr>
            <a:lvl7pPr lvl="6" rtl="0">
              <a:lnSpc>
                <a:spcPct val="100000"/>
              </a:lnSpc>
              <a:spcBef>
                <a:spcPts val="0"/>
              </a:spcBef>
              <a:spcAft>
                <a:spcPts val="0"/>
              </a:spcAft>
              <a:buClr>
                <a:srgbClr val="E9F0FC"/>
              </a:buClr>
              <a:buSzPts val="2600"/>
              <a:buNone/>
              <a:defRPr sz="3467">
                <a:solidFill>
                  <a:srgbClr val="E9F0FC"/>
                </a:solidFill>
              </a:defRPr>
            </a:lvl7pPr>
            <a:lvl8pPr lvl="7" rtl="0">
              <a:lnSpc>
                <a:spcPct val="100000"/>
              </a:lnSpc>
              <a:spcBef>
                <a:spcPts val="0"/>
              </a:spcBef>
              <a:spcAft>
                <a:spcPts val="0"/>
              </a:spcAft>
              <a:buClr>
                <a:srgbClr val="E9F0FC"/>
              </a:buClr>
              <a:buSzPts val="2600"/>
              <a:buNone/>
              <a:defRPr sz="3467">
                <a:solidFill>
                  <a:srgbClr val="E9F0FC"/>
                </a:solidFill>
              </a:defRPr>
            </a:lvl8pPr>
            <a:lvl9pPr lvl="8" rtl="0">
              <a:lnSpc>
                <a:spcPct val="100000"/>
              </a:lnSpc>
              <a:spcBef>
                <a:spcPts val="0"/>
              </a:spcBef>
              <a:spcAft>
                <a:spcPts val="0"/>
              </a:spcAft>
              <a:buClr>
                <a:srgbClr val="E9F0FC"/>
              </a:buClr>
              <a:buSzPts val="2600"/>
              <a:buNone/>
              <a:defRPr sz="3467">
                <a:solidFill>
                  <a:srgbClr val="E9F0FC"/>
                </a:solidFill>
              </a:defRPr>
            </a:lvl9pPr>
          </a:lstStyle>
          <a:p>
            <a:endParaRPr/>
          </a:p>
        </p:txBody>
      </p:sp>
      <p:sp>
        <p:nvSpPr>
          <p:cNvPr id="267" name="Google Shape;267;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85699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7824355" y="6003483"/>
            <a:ext cx="4071324" cy="602111"/>
            <a:chOff x="1195625" y="2019225"/>
            <a:chExt cx="6828025" cy="1009800"/>
          </a:xfrm>
        </p:grpSpPr>
        <p:pic>
          <p:nvPicPr>
            <p:cNvPr id="11" name="Google Shape;11;p2"/>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12" name="Google Shape;12;p2"/>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13" name="Google Shape;13;p2"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14" name="Google Shape;14;p2"/>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5" name="Google Shape;15;p2"/>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16" name="Google Shape;16;p2"/>
          <p:cNvSpPr txBox="1">
            <a:spLocks noGrp="1"/>
          </p:cNvSpPr>
          <p:nvPr>
            <p:ph type="title"/>
          </p:nvPr>
        </p:nvSpPr>
        <p:spPr>
          <a:xfrm>
            <a:off x="3516867" y="1266933"/>
            <a:ext cx="81484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17" name="Google Shape;17;p2"/>
          <p:cNvSpPr txBox="1">
            <a:spLocks noGrp="1"/>
          </p:cNvSpPr>
          <p:nvPr>
            <p:ph type="title" idx="2"/>
          </p:nvPr>
        </p:nvSpPr>
        <p:spPr>
          <a:xfrm>
            <a:off x="3516867" y="4074833"/>
            <a:ext cx="81484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Tree>
    <p:extLst>
      <p:ext uri="{BB962C8B-B14F-4D97-AF65-F5344CB8AC3E}">
        <p14:creationId xmlns:p14="http://schemas.microsoft.com/office/powerpoint/2010/main" val="2975710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2 (with image)">
  <p:cSld name="Title slide 2 (with image)">
    <p:bg>
      <p:bgPr>
        <a:solidFill>
          <a:schemeClr val="dk1"/>
        </a:solidFill>
        <a:effectLst/>
      </p:bgPr>
    </p:bg>
    <p:spTree>
      <p:nvGrpSpPr>
        <p:cNvPr id="1" name="Shape 18"/>
        <p:cNvGrpSpPr/>
        <p:nvPr/>
      </p:nvGrpSpPr>
      <p:grpSpPr>
        <a:xfrm>
          <a:off x="0" y="0"/>
          <a:ext cx="0" cy="0"/>
          <a:chOff x="0" y="0"/>
          <a:chExt cx="0" cy="0"/>
        </a:xfrm>
      </p:grpSpPr>
      <p:grpSp>
        <p:nvGrpSpPr>
          <p:cNvPr id="19" name="Google Shape;19;p3"/>
          <p:cNvGrpSpPr/>
          <p:nvPr/>
        </p:nvGrpSpPr>
        <p:grpSpPr>
          <a:xfrm>
            <a:off x="7824355" y="6003483"/>
            <a:ext cx="4071324" cy="602111"/>
            <a:chOff x="1195625" y="2019225"/>
            <a:chExt cx="6828025" cy="1009800"/>
          </a:xfrm>
        </p:grpSpPr>
        <p:pic>
          <p:nvPicPr>
            <p:cNvPr id="20" name="Google Shape;20;p3"/>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21" name="Google Shape;21;p3"/>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22" name="Google Shape;22;p3"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23" name="Google Shape;23;p3"/>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24" name="Google Shape;24;p3"/>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25" name="Google Shape;25;p3"/>
          <p:cNvSpPr txBox="1">
            <a:spLocks noGrp="1"/>
          </p:cNvSpPr>
          <p:nvPr>
            <p:ph type="title"/>
          </p:nvPr>
        </p:nvSpPr>
        <p:spPr>
          <a:xfrm>
            <a:off x="4692067" y="1266933"/>
            <a:ext cx="69732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26" name="Google Shape;26;p3"/>
          <p:cNvSpPr txBox="1">
            <a:spLocks noGrp="1"/>
          </p:cNvSpPr>
          <p:nvPr>
            <p:ph type="title" idx="2"/>
          </p:nvPr>
        </p:nvSpPr>
        <p:spPr>
          <a:xfrm>
            <a:off x="4692067" y="4074833"/>
            <a:ext cx="69732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
        <p:nvSpPr>
          <p:cNvPr id="27" name="Google Shape;27;p3"/>
          <p:cNvSpPr>
            <a:spLocks noGrp="1"/>
          </p:cNvSpPr>
          <p:nvPr>
            <p:ph type="pic" idx="3"/>
          </p:nvPr>
        </p:nvSpPr>
        <p:spPr>
          <a:xfrm>
            <a:off x="0" y="742600"/>
            <a:ext cx="2571600" cy="2430000"/>
          </a:xfrm>
          <a:prstGeom prst="rect">
            <a:avLst/>
          </a:prstGeom>
          <a:noFill/>
          <a:ln>
            <a:noFill/>
          </a:ln>
        </p:spPr>
      </p:sp>
      <p:sp>
        <p:nvSpPr>
          <p:cNvPr id="28" name="Google Shape;28;p3"/>
          <p:cNvSpPr>
            <a:spLocks noGrp="1"/>
          </p:cNvSpPr>
          <p:nvPr>
            <p:ph type="pic" idx="4"/>
          </p:nvPr>
        </p:nvSpPr>
        <p:spPr>
          <a:xfrm>
            <a:off x="945267" y="3573467"/>
            <a:ext cx="3476000" cy="3284400"/>
          </a:xfrm>
          <a:prstGeom prst="rect">
            <a:avLst/>
          </a:prstGeom>
          <a:noFill/>
          <a:ln>
            <a:noFill/>
          </a:ln>
        </p:spPr>
      </p:sp>
    </p:spTree>
    <p:extLst>
      <p:ext uri="{BB962C8B-B14F-4D97-AF65-F5344CB8AC3E}">
        <p14:creationId xmlns:p14="http://schemas.microsoft.com/office/powerpoint/2010/main" val="1387106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Breaker (dark)" type="blank">
  <p:cSld name="Slide Breaker (dark)">
    <p:bg>
      <p:bgPr>
        <a:solidFill>
          <a:schemeClr val="dk1"/>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1" name="Google Shape;31;p4"/>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1pPr>
            <a:lvl2pPr lvl="1">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2pPr>
            <a:lvl3pPr lvl="2">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3pPr>
            <a:lvl4pPr lvl="3">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4pPr>
            <a:lvl5pPr lvl="4">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5pPr>
            <a:lvl6pPr lvl="5">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6pPr>
            <a:lvl7pPr lvl="6">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7pPr>
            <a:lvl8pPr lvl="7">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8pPr>
            <a:lvl9pPr lvl="8">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9pPr>
          </a:lstStyle>
          <a:p>
            <a:endParaRPr/>
          </a:p>
        </p:txBody>
      </p:sp>
      <p:sp>
        <p:nvSpPr>
          <p:cNvPr id="32" name="Google Shape;32;p4"/>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400"/>
              <a:buNone/>
              <a:defRPr sz="1867">
                <a:solidFill>
                  <a:schemeClr val="lt1"/>
                </a:solidFill>
              </a:defRPr>
            </a:lvl1pPr>
            <a:lvl2pPr lvl="1">
              <a:spcBef>
                <a:spcPts val="0"/>
              </a:spcBef>
              <a:spcAft>
                <a:spcPts val="0"/>
              </a:spcAft>
              <a:buClr>
                <a:schemeClr val="lt1"/>
              </a:buClr>
              <a:buSzPts val="1200"/>
              <a:buNone/>
              <a:defRPr sz="1600">
                <a:solidFill>
                  <a:schemeClr val="lt1"/>
                </a:solidFill>
              </a:defRPr>
            </a:lvl2pPr>
            <a:lvl3pPr lvl="2">
              <a:spcBef>
                <a:spcPts val="0"/>
              </a:spcBef>
              <a:spcAft>
                <a:spcPts val="0"/>
              </a:spcAft>
              <a:buClr>
                <a:schemeClr val="lt1"/>
              </a:buClr>
              <a:buSzPts val="1200"/>
              <a:buNone/>
              <a:defRPr sz="1600">
                <a:solidFill>
                  <a:schemeClr val="lt1"/>
                </a:solidFill>
              </a:defRPr>
            </a:lvl3pPr>
            <a:lvl4pPr lvl="3">
              <a:spcBef>
                <a:spcPts val="0"/>
              </a:spcBef>
              <a:spcAft>
                <a:spcPts val="0"/>
              </a:spcAft>
              <a:buClr>
                <a:schemeClr val="lt1"/>
              </a:buClr>
              <a:buSzPts val="1200"/>
              <a:buNone/>
              <a:defRPr sz="1600">
                <a:solidFill>
                  <a:schemeClr val="lt1"/>
                </a:solidFill>
              </a:defRPr>
            </a:lvl4pPr>
            <a:lvl5pPr lvl="4">
              <a:spcBef>
                <a:spcPts val="0"/>
              </a:spcBef>
              <a:spcAft>
                <a:spcPts val="0"/>
              </a:spcAft>
              <a:buClr>
                <a:schemeClr val="lt1"/>
              </a:buClr>
              <a:buSzPts val="1200"/>
              <a:buNone/>
              <a:defRPr sz="1600">
                <a:solidFill>
                  <a:schemeClr val="lt1"/>
                </a:solidFill>
              </a:defRPr>
            </a:lvl5pPr>
            <a:lvl6pPr lvl="5">
              <a:spcBef>
                <a:spcPts val="0"/>
              </a:spcBef>
              <a:spcAft>
                <a:spcPts val="0"/>
              </a:spcAft>
              <a:buClr>
                <a:schemeClr val="lt1"/>
              </a:buClr>
              <a:buSzPts val="1200"/>
              <a:buNone/>
              <a:defRPr sz="1600">
                <a:solidFill>
                  <a:schemeClr val="lt1"/>
                </a:solidFill>
              </a:defRPr>
            </a:lvl6pPr>
            <a:lvl7pPr lvl="6">
              <a:spcBef>
                <a:spcPts val="0"/>
              </a:spcBef>
              <a:spcAft>
                <a:spcPts val="0"/>
              </a:spcAft>
              <a:buClr>
                <a:schemeClr val="lt1"/>
              </a:buClr>
              <a:buSzPts val="1200"/>
              <a:buNone/>
              <a:defRPr sz="1600">
                <a:solidFill>
                  <a:schemeClr val="lt1"/>
                </a:solidFill>
              </a:defRPr>
            </a:lvl7pPr>
            <a:lvl8pPr lvl="7">
              <a:spcBef>
                <a:spcPts val="0"/>
              </a:spcBef>
              <a:spcAft>
                <a:spcPts val="0"/>
              </a:spcAft>
              <a:buClr>
                <a:schemeClr val="lt1"/>
              </a:buClr>
              <a:buSzPts val="1200"/>
              <a:buNone/>
              <a:defRPr sz="1600">
                <a:solidFill>
                  <a:schemeClr val="lt1"/>
                </a:solidFill>
              </a:defRPr>
            </a:lvl8pPr>
            <a:lvl9pPr lvl="8">
              <a:spcBef>
                <a:spcPts val="0"/>
              </a:spcBef>
              <a:spcAft>
                <a:spcPts val="0"/>
              </a:spcAft>
              <a:buClr>
                <a:schemeClr val="lt1"/>
              </a:buClr>
              <a:buSzPts val="1200"/>
              <a:buNone/>
              <a:defRPr sz="1600">
                <a:solidFill>
                  <a:schemeClr val="lt1"/>
                </a:solidFill>
              </a:defRPr>
            </a:lvl9pPr>
          </a:lstStyle>
          <a:p>
            <a:endParaRPr/>
          </a:p>
        </p:txBody>
      </p:sp>
      <p:sp>
        <p:nvSpPr>
          <p:cNvPr id="33" name="Google Shape;33;p4"/>
          <p:cNvSpPr/>
          <p:nvPr/>
        </p:nvSpPr>
        <p:spPr>
          <a:xfrm>
            <a:off x="7115601" y="0"/>
            <a:ext cx="34968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4" name="Google Shape;34;p4"/>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2144066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Breaker (light) ">
  <p:cSld name="Slide Breaker (light) ">
    <p:bg>
      <p:bgPr>
        <a:solidFill>
          <a:schemeClr val="l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7" name="Google Shape;37;p5"/>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Roboto Medium"/>
              <a:buNone/>
              <a:defRPr sz="6933">
                <a:latin typeface="Roboto Medium"/>
                <a:ea typeface="Roboto Medium"/>
                <a:cs typeface="Roboto Medium"/>
                <a:sym typeface="Roboto Medium"/>
              </a:defRPr>
            </a:lvl1pPr>
            <a:lvl2pPr lvl="1" rtl="0">
              <a:spcBef>
                <a:spcPts val="0"/>
              </a:spcBef>
              <a:spcAft>
                <a:spcPts val="0"/>
              </a:spcAft>
              <a:buSzPts val="5200"/>
              <a:buFont typeface="Roboto Medium"/>
              <a:buNone/>
              <a:defRPr sz="6933">
                <a:latin typeface="Roboto Medium"/>
                <a:ea typeface="Roboto Medium"/>
                <a:cs typeface="Roboto Medium"/>
                <a:sym typeface="Roboto Medium"/>
              </a:defRPr>
            </a:lvl2pPr>
            <a:lvl3pPr lvl="2" rtl="0">
              <a:spcBef>
                <a:spcPts val="0"/>
              </a:spcBef>
              <a:spcAft>
                <a:spcPts val="0"/>
              </a:spcAft>
              <a:buSzPts val="5200"/>
              <a:buFont typeface="Roboto Medium"/>
              <a:buNone/>
              <a:defRPr sz="6933">
                <a:latin typeface="Roboto Medium"/>
                <a:ea typeface="Roboto Medium"/>
                <a:cs typeface="Roboto Medium"/>
                <a:sym typeface="Roboto Medium"/>
              </a:defRPr>
            </a:lvl3pPr>
            <a:lvl4pPr lvl="3" rtl="0">
              <a:spcBef>
                <a:spcPts val="0"/>
              </a:spcBef>
              <a:spcAft>
                <a:spcPts val="0"/>
              </a:spcAft>
              <a:buSzPts val="5200"/>
              <a:buFont typeface="Roboto Medium"/>
              <a:buNone/>
              <a:defRPr sz="6933">
                <a:latin typeface="Roboto Medium"/>
                <a:ea typeface="Roboto Medium"/>
                <a:cs typeface="Roboto Medium"/>
                <a:sym typeface="Roboto Medium"/>
              </a:defRPr>
            </a:lvl4pPr>
            <a:lvl5pPr lvl="4" rtl="0">
              <a:spcBef>
                <a:spcPts val="0"/>
              </a:spcBef>
              <a:spcAft>
                <a:spcPts val="0"/>
              </a:spcAft>
              <a:buSzPts val="5200"/>
              <a:buFont typeface="Roboto Medium"/>
              <a:buNone/>
              <a:defRPr sz="6933">
                <a:latin typeface="Roboto Medium"/>
                <a:ea typeface="Roboto Medium"/>
                <a:cs typeface="Roboto Medium"/>
                <a:sym typeface="Roboto Medium"/>
              </a:defRPr>
            </a:lvl5pPr>
            <a:lvl6pPr lvl="5" rtl="0">
              <a:spcBef>
                <a:spcPts val="0"/>
              </a:spcBef>
              <a:spcAft>
                <a:spcPts val="0"/>
              </a:spcAft>
              <a:buSzPts val="5200"/>
              <a:buFont typeface="Roboto Medium"/>
              <a:buNone/>
              <a:defRPr sz="6933">
                <a:latin typeface="Roboto Medium"/>
                <a:ea typeface="Roboto Medium"/>
                <a:cs typeface="Roboto Medium"/>
                <a:sym typeface="Roboto Medium"/>
              </a:defRPr>
            </a:lvl6pPr>
            <a:lvl7pPr lvl="6" rtl="0">
              <a:spcBef>
                <a:spcPts val="0"/>
              </a:spcBef>
              <a:spcAft>
                <a:spcPts val="0"/>
              </a:spcAft>
              <a:buSzPts val="5200"/>
              <a:buFont typeface="Roboto Medium"/>
              <a:buNone/>
              <a:defRPr sz="6933">
                <a:latin typeface="Roboto Medium"/>
                <a:ea typeface="Roboto Medium"/>
                <a:cs typeface="Roboto Medium"/>
                <a:sym typeface="Roboto Medium"/>
              </a:defRPr>
            </a:lvl7pPr>
            <a:lvl8pPr lvl="7" rtl="0">
              <a:spcBef>
                <a:spcPts val="0"/>
              </a:spcBef>
              <a:spcAft>
                <a:spcPts val="0"/>
              </a:spcAft>
              <a:buSzPts val="5200"/>
              <a:buFont typeface="Roboto Medium"/>
              <a:buNone/>
              <a:defRPr sz="6933">
                <a:latin typeface="Roboto Medium"/>
                <a:ea typeface="Roboto Medium"/>
                <a:cs typeface="Roboto Medium"/>
                <a:sym typeface="Roboto Medium"/>
              </a:defRPr>
            </a:lvl8pPr>
            <a:lvl9pPr lvl="8" rtl="0">
              <a:spcBef>
                <a:spcPts val="0"/>
              </a:spcBef>
              <a:spcAft>
                <a:spcPts val="0"/>
              </a:spcAft>
              <a:buSzPts val="5200"/>
              <a:buFont typeface="Roboto Medium"/>
              <a:buNone/>
              <a:defRPr sz="6933">
                <a:latin typeface="Roboto Medium"/>
                <a:ea typeface="Roboto Medium"/>
                <a:cs typeface="Roboto Medium"/>
                <a:sym typeface="Roboto Medium"/>
              </a:defRPr>
            </a:lvl9pPr>
          </a:lstStyle>
          <a:p>
            <a:endParaRPr/>
          </a:p>
        </p:txBody>
      </p:sp>
      <p:sp>
        <p:nvSpPr>
          <p:cNvPr id="38" name="Google Shape;38;p5"/>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1400"/>
              <a:buNone/>
              <a:defRPr sz="1867">
                <a:solidFill>
                  <a:schemeClr val="dk1"/>
                </a:solidFill>
              </a:defRPr>
            </a:lvl1pPr>
            <a:lvl2pPr lvl="1" rtl="0">
              <a:spcBef>
                <a:spcPts val="0"/>
              </a:spcBef>
              <a:spcAft>
                <a:spcPts val="0"/>
              </a:spcAft>
              <a:buClr>
                <a:schemeClr val="dk1"/>
              </a:buClr>
              <a:buSzPts val="1200"/>
              <a:buNone/>
              <a:defRPr sz="1600">
                <a:solidFill>
                  <a:schemeClr val="dk1"/>
                </a:solidFill>
              </a:defRPr>
            </a:lvl2pPr>
            <a:lvl3pPr lvl="2" rtl="0">
              <a:spcBef>
                <a:spcPts val="0"/>
              </a:spcBef>
              <a:spcAft>
                <a:spcPts val="0"/>
              </a:spcAft>
              <a:buClr>
                <a:schemeClr val="dk1"/>
              </a:buClr>
              <a:buSzPts val="1200"/>
              <a:buNone/>
              <a:defRPr sz="1600">
                <a:solidFill>
                  <a:schemeClr val="dk1"/>
                </a:solidFill>
              </a:defRPr>
            </a:lvl3pPr>
            <a:lvl4pPr lvl="3" rtl="0">
              <a:spcBef>
                <a:spcPts val="0"/>
              </a:spcBef>
              <a:spcAft>
                <a:spcPts val="0"/>
              </a:spcAft>
              <a:buClr>
                <a:schemeClr val="dk1"/>
              </a:buClr>
              <a:buSzPts val="1200"/>
              <a:buNone/>
              <a:defRPr sz="1600">
                <a:solidFill>
                  <a:schemeClr val="dk1"/>
                </a:solidFill>
              </a:defRPr>
            </a:lvl4pPr>
            <a:lvl5pPr lvl="4" rtl="0">
              <a:spcBef>
                <a:spcPts val="0"/>
              </a:spcBef>
              <a:spcAft>
                <a:spcPts val="0"/>
              </a:spcAft>
              <a:buClr>
                <a:schemeClr val="dk1"/>
              </a:buClr>
              <a:buSzPts val="1200"/>
              <a:buNone/>
              <a:defRPr sz="1600">
                <a:solidFill>
                  <a:schemeClr val="dk1"/>
                </a:solidFill>
              </a:defRPr>
            </a:lvl5pPr>
            <a:lvl6pPr lvl="5" rtl="0">
              <a:spcBef>
                <a:spcPts val="0"/>
              </a:spcBef>
              <a:spcAft>
                <a:spcPts val="0"/>
              </a:spcAft>
              <a:buClr>
                <a:schemeClr val="dk1"/>
              </a:buClr>
              <a:buSzPts val="1200"/>
              <a:buNone/>
              <a:defRPr sz="1600">
                <a:solidFill>
                  <a:schemeClr val="dk1"/>
                </a:solidFill>
              </a:defRPr>
            </a:lvl6pPr>
            <a:lvl7pPr lvl="6" rtl="0">
              <a:spcBef>
                <a:spcPts val="0"/>
              </a:spcBef>
              <a:spcAft>
                <a:spcPts val="0"/>
              </a:spcAft>
              <a:buClr>
                <a:schemeClr val="dk1"/>
              </a:buClr>
              <a:buSzPts val="1200"/>
              <a:buNone/>
              <a:defRPr sz="1600">
                <a:solidFill>
                  <a:schemeClr val="dk1"/>
                </a:solidFill>
              </a:defRPr>
            </a:lvl7pPr>
            <a:lvl8pPr lvl="7" rtl="0">
              <a:spcBef>
                <a:spcPts val="0"/>
              </a:spcBef>
              <a:spcAft>
                <a:spcPts val="0"/>
              </a:spcAft>
              <a:buClr>
                <a:schemeClr val="dk1"/>
              </a:buClr>
              <a:buSzPts val="1200"/>
              <a:buNone/>
              <a:defRPr sz="1600">
                <a:solidFill>
                  <a:schemeClr val="dk1"/>
                </a:solidFill>
              </a:defRPr>
            </a:lvl8pPr>
            <a:lvl9pPr lvl="8" rtl="0">
              <a:spcBef>
                <a:spcPts val="0"/>
              </a:spcBef>
              <a:spcAft>
                <a:spcPts val="0"/>
              </a:spcAft>
              <a:buClr>
                <a:schemeClr val="dk1"/>
              </a:buClr>
              <a:buSzPts val="1200"/>
              <a:buNone/>
              <a:defRPr sz="1600">
                <a:solidFill>
                  <a:schemeClr val="dk1"/>
                </a:solidFill>
              </a:defRPr>
            </a:lvl9pPr>
          </a:lstStyle>
          <a:p>
            <a:endParaRPr/>
          </a:p>
        </p:txBody>
      </p:sp>
      <p:sp>
        <p:nvSpPr>
          <p:cNvPr id="39" name="Google Shape;39;p5"/>
          <p:cNvSpPr/>
          <p:nvPr/>
        </p:nvSpPr>
        <p:spPr>
          <a:xfrm>
            <a:off x="7115601" y="0"/>
            <a:ext cx="3496800" cy="68580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40" name="Google Shape;40;p5"/>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3410820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light)">
  <p:cSld name="TItle and body (ligh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b="1"/>
            </a:lvl1pPr>
            <a:lvl2pPr lvl="1">
              <a:spcBef>
                <a:spcPts val="0"/>
              </a:spcBef>
              <a:spcAft>
                <a:spcPts val="0"/>
              </a:spcAft>
              <a:buSzPts val="3200"/>
              <a:buNone/>
              <a:defRPr b="1"/>
            </a:lvl2pPr>
            <a:lvl3pPr lvl="2">
              <a:spcBef>
                <a:spcPts val="0"/>
              </a:spcBef>
              <a:spcAft>
                <a:spcPts val="0"/>
              </a:spcAft>
              <a:buSzPts val="3200"/>
              <a:buNone/>
              <a:defRPr b="1"/>
            </a:lvl3pPr>
            <a:lvl4pPr lvl="3">
              <a:spcBef>
                <a:spcPts val="0"/>
              </a:spcBef>
              <a:spcAft>
                <a:spcPts val="0"/>
              </a:spcAft>
              <a:buSzPts val="3200"/>
              <a:buNone/>
              <a:defRPr b="1"/>
            </a:lvl4pPr>
            <a:lvl5pPr lvl="4">
              <a:spcBef>
                <a:spcPts val="0"/>
              </a:spcBef>
              <a:spcAft>
                <a:spcPts val="0"/>
              </a:spcAft>
              <a:buSzPts val="3200"/>
              <a:buNone/>
              <a:defRPr b="1"/>
            </a:lvl5pPr>
            <a:lvl6pPr lvl="5">
              <a:spcBef>
                <a:spcPts val="0"/>
              </a:spcBef>
              <a:spcAft>
                <a:spcPts val="0"/>
              </a:spcAft>
              <a:buSzPts val="3200"/>
              <a:buNone/>
              <a:defRPr b="1"/>
            </a:lvl6pPr>
            <a:lvl7pPr lvl="6">
              <a:spcBef>
                <a:spcPts val="0"/>
              </a:spcBef>
              <a:spcAft>
                <a:spcPts val="0"/>
              </a:spcAft>
              <a:buSzPts val="3200"/>
              <a:buNone/>
              <a:defRPr b="1"/>
            </a:lvl7pPr>
            <a:lvl8pPr lvl="7">
              <a:spcBef>
                <a:spcPts val="0"/>
              </a:spcBef>
              <a:spcAft>
                <a:spcPts val="0"/>
              </a:spcAft>
              <a:buSzPts val="3200"/>
              <a:buNone/>
              <a:defRPr b="1"/>
            </a:lvl8pPr>
            <a:lvl9pPr lvl="8">
              <a:spcBef>
                <a:spcPts val="0"/>
              </a:spcBef>
              <a:spcAft>
                <a:spcPts val="0"/>
              </a:spcAft>
              <a:buSzPts val="3200"/>
              <a:buNone/>
              <a:defRPr b="1"/>
            </a:lvl9pPr>
          </a:lstStyle>
          <a:p>
            <a:endParaRPr/>
          </a:p>
        </p:txBody>
      </p:sp>
      <p:sp>
        <p:nvSpPr>
          <p:cNvPr id="43" name="Google Shape;43;p6"/>
          <p:cNvSpPr txBox="1">
            <a:spLocks noGrp="1"/>
          </p:cNvSpPr>
          <p:nvPr>
            <p:ph type="body" idx="1"/>
          </p:nvPr>
        </p:nvSpPr>
        <p:spPr>
          <a:xfrm>
            <a:off x="415600" y="1529533"/>
            <a:ext cx="11360800" cy="4344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chemeClr val="dk1"/>
              </a:buClr>
              <a:buSzPts val="1800"/>
              <a:buChar char="●"/>
              <a:defRPr>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0"/>
              </a:spcBef>
              <a:spcAft>
                <a:spcPts val="0"/>
              </a:spcAft>
              <a:buClr>
                <a:schemeClr val="dk1"/>
              </a:buClr>
              <a:buSzPts val="1400"/>
              <a:buChar char="■"/>
              <a:defRPr>
                <a:solidFill>
                  <a:schemeClr val="dk1"/>
                </a:solidFill>
              </a:defRPr>
            </a:lvl3pPr>
            <a:lvl4pPr marL="2438339" lvl="3" indent="-423323">
              <a:spcBef>
                <a:spcPts val="0"/>
              </a:spcBef>
              <a:spcAft>
                <a:spcPts val="0"/>
              </a:spcAft>
              <a:buClr>
                <a:schemeClr val="dk1"/>
              </a:buClr>
              <a:buSzPts val="1400"/>
              <a:buChar char="●"/>
              <a:defRPr>
                <a:solidFill>
                  <a:schemeClr val="dk1"/>
                </a:solidFill>
              </a:defRPr>
            </a:lvl4pPr>
            <a:lvl5pPr marL="3047924" lvl="4" indent="-423323">
              <a:spcBef>
                <a:spcPts val="0"/>
              </a:spcBef>
              <a:spcAft>
                <a:spcPts val="0"/>
              </a:spcAft>
              <a:buClr>
                <a:schemeClr val="dk1"/>
              </a:buClr>
              <a:buSzPts val="1400"/>
              <a:buChar char="○"/>
              <a:defRPr>
                <a:solidFill>
                  <a:schemeClr val="dk1"/>
                </a:solidFill>
              </a:defRPr>
            </a:lvl5pPr>
            <a:lvl6pPr marL="3657509" lvl="5" indent="-423323">
              <a:spcBef>
                <a:spcPts val="0"/>
              </a:spcBef>
              <a:spcAft>
                <a:spcPts val="0"/>
              </a:spcAft>
              <a:buClr>
                <a:schemeClr val="dk1"/>
              </a:buClr>
              <a:buSzPts val="1400"/>
              <a:buChar char="■"/>
              <a:defRPr>
                <a:solidFill>
                  <a:schemeClr val="dk1"/>
                </a:solidFill>
              </a:defRPr>
            </a:lvl6pPr>
            <a:lvl7pPr marL="4267093" lvl="6" indent="-423323">
              <a:spcBef>
                <a:spcPts val="0"/>
              </a:spcBef>
              <a:spcAft>
                <a:spcPts val="0"/>
              </a:spcAft>
              <a:buClr>
                <a:schemeClr val="dk1"/>
              </a:buClr>
              <a:buSzPts val="1400"/>
              <a:buChar char="●"/>
              <a:defRPr>
                <a:solidFill>
                  <a:schemeClr val="dk1"/>
                </a:solidFill>
              </a:defRPr>
            </a:lvl7pPr>
            <a:lvl8pPr marL="4876678" lvl="7" indent="-423323">
              <a:spcBef>
                <a:spcPts val="0"/>
              </a:spcBef>
              <a:spcAft>
                <a:spcPts val="0"/>
              </a:spcAft>
              <a:buClr>
                <a:schemeClr val="dk1"/>
              </a:buClr>
              <a:buSzPts val="1400"/>
              <a:buChar char="○"/>
              <a:defRPr>
                <a:solidFill>
                  <a:schemeClr val="dk1"/>
                </a:solidFill>
              </a:defRPr>
            </a:lvl8pPr>
            <a:lvl9pPr marL="5486263" lvl="8" indent="-423323">
              <a:spcBef>
                <a:spcPts val="0"/>
              </a:spcBef>
              <a:spcAft>
                <a:spcPts val="0"/>
              </a:spcAft>
              <a:buClr>
                <a:schemeClr val="dk1"/>
              </a:buClr>
              <a:buSzPts val="1400"/>
              <a:buChar char="■"/>
              <a:defRPr>
                <a:solidFill>
                  <a:schemeClr val="dk1"/>
                </a:solidFill>
              </a:defRPr>
            </a:lvl9pPr>
          </a:lstStyle>
          <a:p>
            <a:endParaRPr/>
          </a:p>
        </p:txBody>
      </p:sp>
      <p:pic>
        <p:nvPicPr>
          <p:cNvPr id="44" name="Google Shape;44;p6"/>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794605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dark)">
  <p:cSld name="Title and body (dark)">
    <p:bg>
      <p:bgPr>
        <a:solidFill>
          <a:schemeClr val="dk1"/>
        </a:solidFill>
        <a:effectLst/>
      </p:bgPr>
    </p:bg>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b="1">
                <a:solidFill>
                  <a:schemeClr val="lt1"/>
                </a:solidFill>
              </a:defRPr>
            </a:lvl1pPr>
            <a:lvl2pPr lvl="1" rtl="0">
              <a:spcBef>
                <a:spcPts val="0"/>
              </a:spcBef>
              <a:spcAft>
                <a:spcPts val="0"/>
              </a:spcAft>
              <a:buClr>
                <a:schemeClr val="lt1"/>
              </a:buClr>
              <a:buSzPts val="3200"/>
              <a:buNone/>
              <a:defRPr b="1">
                <a:solidFill>
                  <a:schemeClr val="lt1"/>
                </a:solidFill>
              </a:defRPr>
            </a:lvl2pPr>
            <a:lvl3pPr lvl="2" rtl="0">
              <a:spcBef>
                <a:spcPts val="0"/>
              </a:spcBef>
              <a:spcAft>
                <a:spcPts val="0"/>
              </a:spcAft>
              <a:buClr>
                <a:schemeClr val="lt1"/>
              </a:buClr>
              <a:buSzPts val="3200"/>
              <a:buNone/>
              <a:defRPr b="1">
                <a:solidFill>
                  <a:schemeClr val="lt1"/>
                </a:solidFill>
              </a:defRPr>
            </a:lvl3pPr>
            <a:lvl4pPr lvl="3" rtl="0">
              <a:spcBef>
                <a:spcPts val="0"/>
              </a:spcBef>
              <a:spcAft>
                <a:spcPts val="0"/>
              </a:spcAft>
              <a:buClr>
                <a:schemeClr val="lt1"/>
              </a:buClr>
              <a:buSzPts val="3200"/>
              <a:buNone/>
              <a:defRPr b="1">
                <a:solidFill>
                  <a:schemeClr val="lt1"/>
                </a:solidFill>
              </a:defRPr>
            </a:lvl4pPr>
            <a:lvl5pPr lvl="4" rtl="0">
              <a:spcBef>
                <a:spcPts val="0"/>
              </a:spcBef>
              <a:spcAft>
                <a:spcPts val="0"/>
              </a:spcAft>
              <a:buClr>
                <a:schemeClr val="lt1"/>
              </a:buClr>
              <a:buSzPts val="3200"/>
              <a:buNone/>
              <a:defRPr b="1">
                <a:solidFill>
                  <a:schemeClr val="lt1"/>
                </a:solidFill>
              </a:defRPr>
            </a:lvl5pPr>
            <a:lvl6pPr lvl="5" rtl="0">
              <a:spcBef>
                <a:spcPts val="0"/>
              </a:spcBef>
              <a:spcAft>
                <a:spcPts val="0"/>
              </a:spcAft>
              <a:buClr>
                <a:schemeClr val="lt1"/>
              </a:buClr>
              <a:buSzPts val="3200"/>
              <a:buNone/>
              <a:defRPr b="1">
                <a:solidFill>
                  <a:schemeClr val="lt1"/>
                </a:solidFill>
              </a:defRPr>
            </a:lvl6pPr>
            <a:lvl7pPr lvl="6" rtl="0">
              <a:spcBef>
                <a:spcPts val="0"/>
              </a:spcBef>
              <a:spcAft>
                <a:spcPts val="0"/>
              </a:spcAft>
              <a:buClr>
                <a:schemeClr val="lt1"/>
              </a:buClr>
              <a:buSzPts val="3200"/>
              <a:buNone/>
              <a:defRPr b="1">
                <a:solidFill>
                  <a:schemeClr val="lt1"/>
                </a:solidFill>
              </a:defRPr>
            </a:lvl7pPr>
            <a:lvl8pPr lvl="7" rtl="0">
              <a:spcBef>
                <a:spcPts val="0"/>
              </a:spcBef>
              <a:spcAft>
                <a:spcPts val="0"/>
              </a:spcAft>
              <a:buClr>
                <a:schemeClr val="lt1"/>
              </a:buClr>
              <a:buSzPts val="3200"/>
              <a:buNone/>
              <a:defRPr b="1">
                <a:solidFill>
                  <a:schemeClr val="lt1"/>
                </a:solidFill>
              </a:defRPr>
            </a:lvl8pPr>
            <a:lvl9pPr lvl="8" rtl="0">
              <a:spcBef>
                <a:spcPts val="0"/>
              </a:spcBef>
              <a:spcAft>
                <a:spcPts val="0"/>
              </a:spcAft>
              <a:buClr>
                <a:schemeClr val="lt1"/>
              </a:buClr>
              <a:buSzPts val="3200"/>
              <a:buNone/>
              <a:defRPr b="1">
                <a:solidFill>
                  <a:schemeClr val="lt1"/>
                </a:solidFill>
              </a:defRPr>
            </a:lvl9pPr>
          </a:lstStyle>
          <a:p>
            <a:endParaRPr/>
          </a:p>
        </p:txBody>
      </p:sp>
      <p:sp>
        <p:nvSpPr>
          <p:cNvPr id="47" name="Google Shape;47;p7"/>
          <p:cNvSpPr txBox="1">
            <a:spLocks noGrp="1"/>
          </p:cNvSpPr>
          <p:nvPr>
            <p:ph type="body" idx="1"/>
          </p:nvPr>
        </p:nvSpPr>
        <p:spPr>
          <a:xfrm>
            <a:off x="415600" y="1529533"/>
            <a:ext cx="11360800" cy="434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pic>
        <p:nvPicPr>
          <p:cNvPr id="48" name="Google Shape;48;p7"/>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946025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With image (light) ">
  <p:cSld name="With image (light) ">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5522000" y="593367"/>
            <a:ext cx="6254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endParaRPr/>
          </a:p>
        </p:txBody>
      </p:sp>
      <p:sp>
        <p:nvSpPr>
          <p:cNvPr id="51" name="Google Shape;51;p8"/>
          <p:cNvSpPr txBox="1">
            <a:spLocks noGrp="1"/>
          </p:cNvSpPr>
          <p:nvPr>
            <p:ph type="body" idx="1"/>
          </p:nvPr>
        </p:nvSpPr>
        <p:spPr>
          <a:xfrm>
            <a:off x="5522000" y="1529533"/>
            <a:ext cx="6254400" cy="4344800"/>
          </a:xfrm>
          <a:prstGeom prst="rect">
            <a:avLst/>
          </a:prstGeom>
        </p:spPr>
        <p:txBody>
          <a:bodyPr spcFirstLastPara="1" wrap="square" lIns="91425" tIns="91425" rIns="91425" bIns="91425" anchor="t" anchorCtr="0">
            <a:normAutofit/>
          </a:bodyPr>
          <a:lstStyle>
            <a:lvl1pPr marL="609585" lvl="0" indent="-431789" rtl="0">
              <a:spcBef>
                <a:spcPts val="0"/>
              </a:spcBef>
              <a:spcAft>
                <a:spcPts val="0"/>
              </a:spcAft>
              <a:buClr>
                <a:schemeClr val="dk1"/>
              </a:buClr>
              <a:buSzPts val="1500"/>
              <a:buChar char="●"/>
              <a:defRPr sz="2000">
                <a:solidFill>
                  <a:schemeClr val="dk1"/>
                </a:solidFill>
              </a:defRPr>
            </a:lvl1pPr>
            <a:lvl2pPr marL="1219170" lvl="1" indent="-414856" rtl="0">
              <a:spcBef>
                <a:spcPts val="0"/>
              </a:spcBef>
              <a:spcAft>
                <a:spcPts val="0"/>
              </a:spcAft>
              <a:buClr>
                <a:schemeClr val="dk1"/>
              </a:buClr>
              <a:buSzPts val="1300"/>
              <a:buChar char="○"/>
              <a:defRPr sz="1733">
                <a:solidFill>
                  <a:schemeClr val="dk1"/>
                </a:solidFill>
              </a:defRPr>
            </a:lvl2pPr>
            <a:lvl3pPr marL="1828754" lvl="2" indent="-414856" rtl="0">
              <a:spcBef>
                <a:spcPts val="0"/>
              </a:spcBef>
              <a:spcAft>
                <a:spcPts val="0"/>
              </a:spcAft>
              <a:buClr>
                <a:schemeClr val="dk1"/>
              </a:buClr>
              <a:buSzPts val="1300"/>
              <a:buChar char="■"/>
              <a:defRPr sz="1733">
                <a:solidFill>
                  <a:schemeClr val="dk1"/>
                </a:solidFill>
              </a:defRPr>
            </a:lvl3pPr>
            <a:lvl4pPr marL="2438339" lvl="3" indent="-414856" rtl="0">
              <a:spcBef>
                <a:spcPts val="0"/>
              </a:spcBef>
              <a:spcAft>
                <a:spcPts val="0"/>
              </a:spcAft>
              <a:buClr>
                <a:schemeClr val="dk1"/>
              </a:buClr>
              <a:buSzPts val="1300"/>
              <a:buChar char="●"/>
              <a:defRPr sz="1733">
                <a:solidFill>
                  <a:schemeClr val="dk1"/>
                </a:solidFill>
              </a:defRPr>
            </a:lvl4pPr>
            <a:lvl5pPr marL="3047924" lvl="4" indent="-414856" rtl="0">
              <a:spcBef>
                <a:spcPts val="0"/>
              </a:spcBef>
              <a:spcAft>
                <a:spcPts val="0"/>
              </a:spcAft>
              <a:buClr>
                <a:schemeClr val="dk1"/>
              </a:buClr>
              <a:buSzPts val="1300"/>
              <a:buChar char="○"/>
              <a:defRPr sz="1733">
                <a:solidFill>
                  <a:schemeClr val="dk1"/>
                </a:solidFill>
              </a:defRPr>
            </a:lvl5pPr>
            <a:lvl6pPr marL="3657509" lvl="5" indent="-414856" rtl="0">
              <a:spcBef>
                <a:spcPts val="0"/>
              </a:spcBef>
              <a:spcAft>
                <a:spcPts val="0"/>
              </a:spcAft>
              <a:buClr>
                <a:schemeClr val="dk1"/>
              </a:buClr>
              <a:buSzPts val="1300"/>
              <a:buChar char="■"/>
              <a:defRPr sz="1733">
                <a:solidFill>
                  <a:schemeClr val="dk1"/>
                </a:solidFill>
              </a:defRPr>
            </a:lvl6pPr>
            <a:lvl7pPr marL="4267093" lvl="6" indent="-414856" rtl="0">
              <a:spcBef>
                <a:spcPts val="0"/>
              </a:spcBef>
              <a:spcAft>
                <a:spcPts val="0"/>
              </a:spcAft>
              <a:buClr>
                <a:schemeClr val="dk1"/>
              </a:buClr>
              <a:buSzPts val="1300"/>
              <a:buChar char="●"/>
              <a:defRPr sz="1733">
                <a:solidFill>
                  <a:schemeClr val="dk1"/>
                </a:solidFill>
              </a:defRPr>
            </a:lvl7pPr>
            <a:lvl8pPr marL="4876678" lvl="7" indent="-414856" rtl="0">
              <a:spcBef>
                <a:spcPts val="0"/>
              </a:spcBef>
              <a:spcAft>
                <a:spcPts val="0"/>
              </a:spcAft>
              <a:buClr>
                <a:schemeClr val="dk1"/>
              </a:buClr>
              <a:buSzPts val="1300"/>
              <a:buChar char="○"/>
              <a:defRPr sz="1733">
                <a:solidFill>
                  <a:schemeClr val="dk1"/>
                </a:solidFill>
              </a:defRPr>
            </a:lvl8pPr>
            <a:lvl9pPr marL="5486263" lvl="8" indent="-414856" rtl="0">
              <a:spcBef>
                <a:spcPts val="0"/>
              </a:spcBef>
              <a:spcAft>
                <a:spcPts val="0"/>
              </a:spcAft>
              <a:buClr>
                <a:schemeClr val="dk1"/>
              </a:buClr>
              <a:buSzPts val="1300"/>
              <a:buChar char="■"/>
              <a:defRPr sz="1733">
                <a:solidFill>
                  <a:schemeClr val="dk1"/>
                </a:solidFill>
              </a:defRPr>
            </a:lvl9pPr>
          </a:lstStyle>
          <a:p>
            <a:endParaRPr/>
          </a:p>
        </p:txBody>
      </p:sp>
      <p:pic>
        <p:nvPicPr>
          <p:cNvPr id="52" name="Google Shape;52;p8"/>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53" name="Google Shape;53;p8"/>
          <p:cNvSpPr>
            <a:spLocks noGrp="1"/>
          </p:cNvSpPr>
          <p:nvPr>
            <p:ph type="pic" idx="2"/>
          </p:nvPr>
        </p:nvSpPr>
        <p:spPr>
          <a:xfrm>
            <a:off x="-36567" y="0"/>
            <a:ext cx="5076400" cy="6858000"/>
          </a:xfrm>
          <a:prstGeom prst="rect">
            <a:avLst/>
          </a:prstGeom>
          <a:noFill/>
          <a:ln>
            <a:noFill/>
          </a:ln>
        </p:spPr>
      </p:sp>
    </p:spTree>
    <p:extLst>
      <p:ext uri="{BB962C8B-B14F-4D97-AF65-F5344CB8AC3E}">
        <p14:creationId xmlns:p14="http://schemas.microsoft.com/office/powerpoint/2010/main" val="1388924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With image (dark)">
  <p:cSld name="With image (dark)">
    <p:bg>
      <p:bgPr>
        <a:solidFill>
          <a:schemeClr val="dk1"/>
        </a:solid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5522000" y="593367"/>
            <a:ext cx="62544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1">
                <a:solidFill>
                  <a:schemeClr val="lt1"/>
                </a:solidFill>
              </a:defRPr>
            </a:lvl1pPr>
            <a:lvl2pPr lvl="1" rtl="0">
              <a:spcBef>
                <a:spcPts val="0"/>
              </a:spcBef>
              <a:spcAft>
                <a:spcPts val="0"/>
              </a:spcAft>
              <a:buClr>
                <a:schemeClr val="lt1"/>
              </a:buClr>
              <a:buSzPts val="3000"/>
              <a:buNone/>
              <a:defRPr sz="4000" b="1">
                <a:solidFill>
                  <a:schemeClr val="lt1"/>
                </a:solidFill>
              </a:defRPr>
            </a:lvl2pPr>
            <a:lvl3pPr lvl="2" rtl="0">
              <a:spcBef>
                <a:spcPts val="0"/>
              </a:spcBef>
              <a:spcAft>
                <a:spcPts val="0"/>
              </a:spcAft>
              <a:buClr>
                <a:schemeClr val="lt1"/>
              </a:buClr>
              <a:buSzPts val="3000"/>
              <a:buNone/>
              <a:defRPr sz="4000" b="1">
                <a:solidFill>
                  <a:schemeClr val="lt1"/>
                </a:solidFill>
              </a:defRPr>
            </a:lvl3pPr>
            <a:lvl4pPr lvl="3" rtl="0">
              <a:spcBef>
                <a:spcPts val="0"/>
              </a:spcBef>
              <a:spcAft>
                <a:spcPts val="0"/>
              </a:spcAft>
              <a:buClr>
                <a:schemeClr val="lt1"/>
              </a:buClr>
              <a:buSzPts val="3000"/>
              <a:buNone/>
              <a:defRPr sz="4000" b="1">
                <a:solidFill>
                  <a:schemeClr val="lt1"/>
                </a:solidFill>
              </a:defRPr>
            </a:lvl4pPr>
            <a:lvl5pPr lvl="4" rtl="0">
              <a:spcBef>
                <a:spcPts val="0"/>
              </a:spcBef>
              <a:spcAft>
                <a:spcPts val="0"/>
              </a:spcAft>
              <a:buClr>
                <a:schemeClr val="lt1"/>
              </a:buClr>
              <a:buSzPts val="3000"/>
              <a:buNone/>
              <a:defRPr sz="4000" b="1">
                <a:solidFill>
                  <a:schemeClr val="lt1"/>
                </a:solidFill>
              </a:defRPr>
            </a:lvl5pPr>
            <a:lvl6pPr lvl="5" rtl="0">
              <a:spcBef>
                <a:spcPts val="0"/>
              </a:spcBef>
              <a:spcAft>
                <a:spcPts val="0"/>
              </a:spcAft>
              <a:buClr>
                <a:schemeClr val="lt1"/>
              </a:buClr>
              <a:buSzPts val="3000"/>
              <a:buNone/>
              <a:defRPr sz="4000" b="1">
                <a:solidFill>
                  <a:schemeClr val="lt1"/>
                </a:solidFill>
              </a:defRPr>
            </a:lvl6pPr>
            <a:lvl7pPr lvl="6" rtl="0">
              <a:spcBef>
                <a:spcPts val="0"/>
              </a:spcBef>
              <a:spcAft>
                <a:spcPts val="0"/>
              </a:spcAft>
              <a:buClr>
                <a:schemeClr val="lt1"/>
              </a:buClr>
              <a:buSzPts val="3000"/>
              <a:buNone/>
              <a:defRPr sz="4000" b="1">
                <a:solidFill>
                  <a:schemeClr val="lt1"/>
                </a:solidFill>
              </a:defRPr>
            </a:lvl7pPr>
            <a:lvl8pPr lvl="7" rtl="0">
              <a:spcBef>
                <a:spcPts val="0"/>
              </a:spcBef>
              <a:spcAft>
                <a:spcPts val="0"/>
              </a:spcAft>
              <a:buClr>
                <a:schemeClr val="lt1"/>
              </a:buClr>
              <a:buSzPts val="3000"/>
              <a:buNone/>
              <a:defRPr sz="4000" b="1">
                <a:solidFill>
                  <a:schemeClr val="lt1"/>
                </a:solidFill>
              </a:defRPr>
            </a:lvl8pPr>
            <a:lvl9pPr lvl="8" rtl="0">
              <a:spcBef>
                <a:spcPts val="0"/>
              </a:spcBef>
              <a:spcAft>
                <a:spcPts val="0"/>
              </a:spcAft>
              <a:buClr>
                <a:schemeClr val="lt1"/>
              </a:buClr>
              <a:buSzPts val="3000"/>
              <a:buNone/>
              <a:defRPr sz="4000" b="1">
                <a:solidFill>
                  <a:schemeClr val="lt1"/>
                </a:solidFill>
              </a:defRPr>
            </a:lvl9pPr>
          </a:lstStyle>
          <a:p>
            <a:endParaRPr/>
          </a:p>
        </p:txBody>
      </p:sp>
      <p:sp>
        <p:nvSpPr>
          <p:cNvPr id="56" name="Google Shape;56;p9"/>
          <p:cNvSpPr txBox="1">
            <a:spLocks noGrp="1"/>
          </p:cNvSpPr>
          <p:nvPr>
            <p:ph type="body" idx="1"/>
          </p:nvPr>
        </p:nvSpPr>
        <p:spPr>
          <a:xfrm>
            <a:off x="5522000" y="1529533"/>
            <a:ext cx="6254400" cy="4344800"/>
          </a:xfrm>
          <a:prstGeom prst="rect">
            <a:avLst/>
          </a:prstGeom>
        </p:spPr>
        <p:txBody>
          <a:bodyPr spcFirstLastPara="1" wrap="square" lIns="91425" tIns="91425" rIns="91425" bIns="91425" anchor="t" anchorCtr="0">
            <a:normAutofit/>
          </a:bodyPr>
          <a:lstStyle>
            <a:lvl1pPr marL="609585" lvl="0" indent="-431789" rtl="0">
              <a:spcBef>
                <a:spcPts val="0"/>
              </a:spcBef>
              <a:spcAft>
                <a:spcPts val="0"/>
              </a:spcAft>
              <a:buClr>
                <a:schemeClr val="lt1"/>
              </a:buClr>
              <a:buSzPts val="1500"/>
              <a:buChar char="●"/>
              <a:defRPr sz="2000">
                <a:solidFill>
                  <a:schemeClr val="lt1"/>
                </a:solidFill>
              </a:defRPr>
            </a:lvl1pPr>
            <a:lvl2pPr marL="1219170" lvl="1" indent="-414856" rtl="0">
              <a:spcBef>
                <a:spcPts val="0"/>
              </a:spcBef>
              <a:spcAft>
                <a:spcPts val="0"/>
              </a:spcAft>
              <a:buClr>
                <a:schemeClr val="lt1"/>
              </a:buClr>
              <a:buSzPts val="1300"/>
              <a:buChar char="○"/>
              <a:defRPr sz="1733">
                <a:solidFill>
                  <a:schemeClr val="lt1"/>
                </a:solidFill>
              </a:defRPr>
            </a:lvl2pPr>
            <a:lvl3pPr marL="1828754" lvl="2" indent="-414856" rtl="0">
              <a:spcBef>
                <a:spcPts val="0"/>
              </a:spcBef>
              <a:spcAft>
                <a:spcPts val="0"/>
              </a:spcAft>
              <a:buClr>
                <a:schemeClr val="lt1"/>
              </a:buClr>
              <a:buSzPts val="1300"/>
              <a:buChar char="■"/>
              <a:defRPr sz="1733">
                <a:solidFill>
                  <a:schemeClr val="lt1"/>
                </a:solidFill>
              </a:defRPr>
            </a:lvl3pPr>
            <a:lvl4pPr marL="2438339" lvl="3" indent="-414856" rtl="0">
              <a:spcBef>
                <a:spcPts val="0"/>
              </a:spcBef>
              <a:spcAft>
                <a:spcPts val="0"/>
              </a:spcAft>
              <a:buClr>
                <a:schemeClr val="lt1"/>
              </a:buClr>
              <a:buSzPts val="1300"/>
              <a:buChar char="●"/>
              <a:defRPr sz="1733">
                <a:solidFill>
                  <a:schemeClr val="lt1"/>
                </a:solidFill>
              </a:defRPr>
            </a:lvl4pPr>
            <a:lvl5pPr marL="3047924" lvl="4" indent="-414856" rtl="0">
              <a:spcBef>
                <a:spcPts val="0"/>
              </a:spcBef>
              <a:spcAft>
                <a:spcPts val="0"/>
              </a:spcAft>
              <a:buClr>
                <a:schemeClr val="lt1"/>
              </a:buClr>
              <a:buSzPts val="1300"/>
              <a:buChar char="○"/>
              <a:defRPr sz="1733">
                <a:solidFill>
                  <a:schemeClr val="lt1"/>
                </a:solidFill>
              </a:defRPr>
            </a:lvl5pPr>
            <a:lvl6pPr marL="3657509" lvl="5" indent="-414856" rtl="0">
              <a:spcBef>
                <a:spcPts val="0"/>
              </a:spcBef>
              <a:spcAft>
                <a:spcPts val="0"/>
              </a:spcAft>
              <a:buClr>
                <a:schemeClr val="lt1"/>
              </a:buClr>
              <a:buSzPts val="1300"/>
              <a:buChar char="■"/>
              <a:defRPr sz="1733">
                <a:solidFill>
                  <a:schemeClr val="lt1"/>
                </a:solidFill>
              </a:defRPr>
            </a:lvl6pPr>
            <a:lvl7pPr marL="4267093" lvl="6" indent="-414856" rtl="0">
              <a:spcBef>
                <a:spcPts val="0"/>
              </a:spcBef>
              <a:spcAft>
                <a:spcPts val="0"/>
              </a:spcAft>
              <a:buClr>
                <a:schemeClr val="lt1"/>
              </a:buClr>
              <a:buSzPts val="1300"/>
              <a:buChar char="●"/>
              <a:defRPr sz="1733">
                <a:solidFill>
                  <a:schemeClr val="lt1"/>
                </a:solidFill>
              </a:defRPr>
            </a:lvl7pPr>
            <a:lvl8pPr marL="4876678" lvl="7" indent="-414856" rtl="0">
              <a:spcBef>
                <a:spcPts val="0"/>
              </a:spcBef>
              <a:spcAft>
                <a:spcPts val="0"/>
              </a:spcAft>
              <a:buClr>
                <a:schemeClr val="lt1"/>
              </a:buClr>
              <a:buSzPts val="1300"/>
              <a:buChar char="○"/>
              <a:defRPr sz="1733">
                <a:solidFill>
                  <a:schemeClr val="lt1"/>
                </a:solidFill>
              </a:defRPr>
            </a:lvl8pPr>
            <a:lvl9pPr marL="5486263" lvl="8" indent="-414856" rtl="0">
              <a:spcBef>
                <a:spcPts val="0"/>
              </a:spcBef>
              <a:spcAft>
                <a:spcPts val="0"/>
              </a:spcAft>
              <a:buClr>
                <a:schemeClr val="lt1"/>
              </a:buClr>
              <a:buSzPts val="1300"/>
              <a:buChar char="■"/>
              <a:defRPr sz="1733">
                <a:solidFill>
                  <a:schemeClr val="lt1"/>
                </a:solidFill>
              </a:defRPr>
            </a:lvl9pPr>
          </a:lstStyle>
          <a:p>
            <a:endParaRPr/>
          </a:p>
        </p:txBody>
      </p:sp>
      <p:sp>
        <p:nvSpPr>
          <p:cNvPr id="57" name="Google Shape;57;p9"/>
          <p:cNvSpPr>
            <a:spLocks noGrp="1"/>
          </p:cNvSpPr>
          <p:nvPr>
            <p:ph type="pic" idx="2"/>
          </p:nvPr>
        </p:nvSpPr>
        <p:spPr>
          <a:xfrm>
            <a:off x="-36567" y="0"/>
            <a:ext cx="5076400" cy="6858000"/>
          </a:xfrm>
          <a:prstGeom prst="rect">
            <a:avLst/>
          </a:prstGeom>
          <a:noFill/>
          <a:ln>
            <a:noFill/>
          </a:ln>
        </p:spPr>
      </p:sp>
      <p:pic>
        <p:nvPicPr>
          <p:cNvPr id="58" name="Google Shape;58;p9"/>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653671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reaker (dark)" type="blank">
  <p:cSld name="Slide Breaker (dark)">
    <p:bg>
      <p:bgPr>
        <a:solidFill>
          <a:schemeClr val="dk1"/>
        </a:solidFill>
        <a:effectLst/>
      </p:bgPr>
    </p:bg>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
        <p:nvSpPr>
          <p:cNvPr id="31" name="Google Shape;31;p4"/>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1pPr>
            <a:lvl2pPr lvl="1">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2pPr>
            <a:lvl3pPr lvl="2">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3pPr>
            <a:lvl4pPr lvl="3">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4pPr>
            <a:lvl5pPr lvl="4">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5pPr>
            <a:lvl6pPr lvl="5">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6pPr>
            <a:lvl7pPr lvl="6">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7pPr>
            <a:lvl8pPr lvl="7">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8pPr>
            <a:lvl9pPr lvl="8">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9pPr>
          </a:lstStyle>
          <a:p>
            <a:endParaRPr/>
          </a:p>
        </p:txBody>
      </p:sp>
      <p:sp>
        <p:nvSpPr>
          <p:cNvPr id="32" name="Google Shape;32;p4"/>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400"/>
              <a:buNone/>
              <a:defRPr sz="1867">
                <a:solidFill>
                  <a:schemeClr val="lt1"/>
                </a:solidFill>
              </a:defRPr>
            </a:lvl1pPr>
            <a:lvl2pPr lvl="1">
              <a:spcBef>
                <a:spcPts val="0"/>
              </a:spcBef>
              <a:spcAft>
                <a:spcPts val="0"/>
              </a:spcAft>
              <a:buClr>
                <a:schemeClr val="lt1"/>
              </a:buClr>
              <a:buSzPts val="1200"/>
              <a:buNone/>
              <a:defRPr sz="1600">
                <a:solidFill>
                  <a:schemeClr val="lt1"/>
                </a:solidFill>
              </a:defRPr>
            </a:lvl2pPr>
            <a:lvl3pPr lvl="2">
              <a:spcBef>
                <a:spcPts val="0"/>
              </a:spcBef>
              <a:spcAft>
                <a:spcPts val="0"/>
              </a:spcAft>
              <a:buClr>
                <a:schemeClr val="lt1"/>
              </a:buClr>
              <a:buSzPts val="1200"/>
              <a:buNone/>
              <a:defRPr sz="1600">
                <a:solidFill>
                  <a:schemeClr val="lt1"/>
                </a:solidFill>
              </a:defRPr>
            </a:lvl3pPr>
            <a:lvl4pPr lvl="3">
              <a:spcBef>
                <a:spcPts val="0"/>
              </a:spcBef>
              <a:spcAft>
                <a:spcPts val="0"/>
              </a:spcAft>
              <a:buClr>
                <a:schemeClr val="lt1"/>
              </a:buClr>
              <a:buSzPts val="1200"/>
              <a:buNone/>
              <a:defRPr sz="1600">
                <a:solidFill>
                  <a:schemeClr val="lt1"/>
                </a:solidFill>
              </a:defRPr>
            </a:lvl4pPr>
            <a:lvl5pPr lvl="4">
              <a:spcBef>
                <a:spcPts val="0"/>
              </a:spcBef>
              <a:spcAft>
                <a:spcPts val="0"/>
              </a:spcAft>
              <a:buClr>
                <a:schemeClr val="lt1"/>
              </a:buClr>
              <a:buSzPts val="1200"/>
              <a:buNone/>
              <a:defRPr sz="1600">
                <a:solidFill>
                  <a:schemeClr val="lt1"/>
                </a:solidFill>
              </a:defRPr>
            </a:lvl5pPr>
            <a:lvl6pPr lvl="5">
              <a:spcBef>
                <a:spcPts val="0"/>
              </a:spcBef>
              <a:spcAft>
                <a:spcPts val="0"/>
              </a:spcAft>
              <a:buClr>
                <a:schemeClr val="lt1"/>
              </a:buClr>
              <a:buSzPts val="1200"/>
              <a:buNone/>
              <a:defRPr sz="1600">
                <a:solidFill>
                  <a:schemeClr val="lt1"/>
                </a:solidFill>
              </a:defRPr>
            </a:lvl6pPr>
            <a:lvl7pPr lvl="6">
              <a:spcBef>
                <a:spcPts val="0"/>
              </a:spcBef>
              <a:spcAft>
                <a:spcPts val="0"/>
              </a:spcAft>
              <a:buClr>
                <a:schemeClr val="lt1"/>
              </a:buClr>
              <a:buSzPts val="1200"/>
              <a:buNone/>
              <a:defRPr sz="1600">
                <a:solidFill>
                  <a:schemeClr val="lt1"/>
                </a:solidFill>
              </a:defRPr>
            </a:lvl7pPr>
            <a:lvl8pPr lvl="7">
              <a:spcBef>
                <a:spcPts val="0"/>
              </a:spcBef>
              <a:spcAft>
                <a:spcPts val="0"/>
              </a:spcAft>
              <a:buClr>
                <a:schemeClr val="lt1"/>
              </a:buClr>
              <a:buSzPts val="1200"/>
              <a:buNone/>
              <a:defRPr sz="1600">
                <a:solidFill>
                  <a:schemeClr val="lt1"/>
                </a:solidFill>
              </a:defRPr>
            </a:lvl8pPr>
            <a:lvl9pPr lvl="8">
              <a:spcBef>
                <a:spcPts val="0"/>
              </a:spcBef>
              <a:spcAft>
                <a:spcPts val="0"/>
              </a:spcAft>
              <a:buClr>
                <a:schemeClr val="lt1"/>
              </a:buClr>
              <a:buSzPts val="1200"/>
              <a:buNone/>
              <a:defRPr sz="1600">
                <a:solidFill>
                  <a:schemeClr val="lt1"/>
                </a:solidFill>
              </a:defRPr>
            </a:lvl9pPr>
          </a:lstStyle>
          <a:p>
            <a:endParaRPr/>
          </a:p>
        </p:txBody>
      </p:sp>
      <p:sp>
        <p:nvSpPr>
          <p:cNvPr id="33" name="Google Shape;33;p4"/>
          <p:cNvSpPr/>
          <p:nvPr/>
        </p:nvSpPr>
        <p:spPr>
          <a:xfrm>
            <a:off x="7115601" y="0"/>
            <a:ext cx="34968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4" name="Google Shape;34;p4"/>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987628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2 column body (light)">
  <p:cSld name="TItle and 2 column body (ligh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a:endParaRPr/>
          </a:p>
        </p:txBody>
      </p:sp>
      <p:sp>
        <p:nvSpPr>
          <p:cNvPr id="61" name="Google Shape;61;p10"/>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pic>
        <p:nvPicPr>
          <p:cNvPr id="62" name="Google Shape;62;p10"/>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63" name="Google Shape;63;p10"/>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spTree>
    <p:extLst>
      <p:ext uri="{BB962C8B-B14F-4D97-AF65-F5344CB8AC3E}">
        <p14:creationId xmlns:p14="http://schemas.microsoft.com/office/powerpoint/2010/main" val="4156077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dark) 1">
  <p:cSld name="Title and body (dark) 1">
    <p:bg>
      <p:bgPr>
        <a:solidFill>
          <a:schemeClr val="dk1"/>
        </a:solid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b="1">
                <a:solidFill>
                  <a:schemeClr val="lt1"/>
                </a:solidFill>
              </a:defRPr>
            </a:lvl1pPr>
            <a:lvl2pPr lvl="1" rtl="0">
              <a:spcBef>
                <a:spcPts val="0"/>
              </a:spcBef>
              <a:spcAft>
                <a:spcPts val="0"/>
              </a:spcAft>
              <a:buClr>
                <a:schemeClr val="lt1"/>
              </a:buClr>
              <a:buSzPts val="3200"/>
              <a:buNone/>
              <a:defRPr b="1">
                <a:solidFill>
                  <a:schemeClr val="lt1"/>
                </a:solidFill>
              </a:defRPr>
            </a:lvl2pPr>
            <a:lvl3pPr lvl="2" rtl="0">
              <a:spcBef>
                <a:spcPts val="0"/>
              </a:spcBef>
              <a:spcAft>
                <a:spcPts val="0"/>
              </a:spcAft>
              <a:buClr>
                <a:schemeClr val="lt1"/>
              </a:buClr>
              <a:buSzPts val="3200"/>
              <a:buNone/>
              <a:defRPr b="1">
                <a:solidFill>
                  <a:schemeClr val="lt1"/>
                </a:solidFill>
              </a:defRPr>
            </a:lvl3pPr>
            <a:lvl4pPr lvl="3" rtl="0">
              <a:spcBef>
                <a:spcPts val="0"/>
              </a:spcBef>
              <a:spcAft>
                <a:spcPts val="0"/>
              </a:spcAft>
              <a:buClr>
                <a:schemeClr val="lt1"/>
              </a:buClr>
              <a:buSzPts val="3200"/>
              <a:buNone/>
              <a:defRPr b="1">
                <a:solidFill>
                  <a:schemeClr val="lt1"/>
                </a:solidFill>
              </a:defRPr>
            </a:lvl4pPr>
            <a:lvl5pPr lvl="4" rtl="0">
              <a:spcBef>
                <a:spcPts val="0"/>
              </a:spcBef>
              <a:spcAft>
                <a:spcPts val="0"/>
              </a:spcAft>
              <a:buClr>
                <a:schemeClr val="lt1"/>
              </a:buClr>
              <a:buSzPts val="3200"/>
              <a:buNone/>
              <a:defRPr b="1">
                <a:solidFill>
                  <a:schemeClr val="lt1"/>
                </a:solidFill>
              </a:defRPr>
            </a:lvl5pPr>
            <a:lvl6pPr lvl="5" rtl="0">
              <a:spcBef>
                <a:spcPts val="0"/>
              </a:spcBef>
              <a:spcAft>
                <a:spcPts val="0"/>
              </a:spcAft>
              <a:buClr>
                <a:schemeClr val="lt1"/>
              </a:buClr>
              <a:buSzPts val="3200"/>
              <a:buNone/>
              <a:defRPr b="1">
                <a:solidFill>
                  <a:schemeClr val="lt1"/>
                </a:solidFill>
              </a:defRPr>
            </a:lvl6pPr>
            <a:lvl7pPr lvl="6" rtl="0">
              <a:spcBef>
                <a:spcPts val="0"/>
              </a:spcBef>
              <a:spcAft>
                <a:spcPts val="0"/>
              </a:spcAft>
              <a:buClr>
                <a:schemeClr val="lt1"/>
              </a:buClr>
              <a:buSzPts val="3200"/>
              <a:buNone/>
              <a:defRPr b="1">
                <a:solidFill>
                  <a:schemeClr val="lt1"/>
                </a:solidFill>
              </a:defRPr>
            </a:lvl7pPr>
            <a:lvl8pPr lvl="7" rtl="0">
              <a:spcBef>
                <a:spcPts val="0"/>
              </a:spcBef>
              <a:spcAft>
                <a:spcPts val="0"/>
              </a:spcAft>
              <a:buClr>
                <a:schemeClr val="lt1"/>
              </a:buClr>
              <a:buSzPts val="3200"/>
              <a:buNone/>
              <a:defRPr b="1">
                <a:solidFill>
                  <a:schemeClr val="lt1"/>
                </a:solidFill>
              </a:defRPr>
            </a:lvl8pPr>
            <a:lvl9pPr lvl="8" rtl="0">
              <a:spcBef>
                <a:spcPts val="0"/>
              </a:spcBef>
              <a:spcAft>
                <a:spcPts val="0"/>
              </a:spcAft>
              <a:buClr>
                <a:schemeClr val="lt1"/>
              </a:buClr>
              <a:buSzPts val="3200"/>
              <a:buNone/>
              <a:defRPr b="1">
                <a:solidFill>
                  <a:schemeClr val="lt1"/>
                </a:solidFill>
              </a:defRPr>
            </a:lvl9pPr>
          </a:lstStyle>
          <a:p>
            <a:endParaRPr/>
          </a:p>
        </p:txBody>
      </p:sp>
      <p:pic>
        <p:nvPicPr>
          <p:cNvPr id="66" name="Google Shape;66;p11"/>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67" name="Google Shape;67;p11"/>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
        <p:nvSpPr>
          <p:cNvPr id="68" name="Google Shape;68;p11"/>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3045901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69"/>
        <p:cNvGrpSpPr/>
        <p:nvPr/>
      </p:nvGrpSpPr>
      <p:grpSpPr>
        <a:xfrm>
          <a:off x="0" y="0"/>
          <a:ext cx="0" cy="0"/>
          <a:chOff x="0" y="0"/>
          <a:chExt cx="0" cy="0"/>
        </a:xfrm>
      </p:grpSpPr>
      <p:sp>
        <p:nvSpPr>
          <p:cNvPr id="70" name="Google Shape;70;p12"/>
          <p:cNvSpPr/>
          <p:nvPr/>
        </p:nvSpPr>
        <p:spPr>
          <a:xfrm rot="5400000">
            <a:off x="2601400" y="-2612900"/>
            <a:ext cx="1473600" cy="66936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pic>
        <p:nvPicPr>
          <p:cNvPr id="71" name="Google Shape;71;p12"/>
          <p:cNvPicPr preferRelativeResize="0"/>
          <p:nvPr/>
        </p:nvPicPr>
        <p:blipFill>
          <a:blip r:embed="rId2">
            <a:alphaModFix/>
          </a:blip>
          <a:stretch>
            <a:fillRect/>
          </a:stretch>
        </p:blipFill>
        <p:spPr>
          <a:xfrm>
            <a:off x="4662934" y="1013101"/>
            <a:ext cx="864333" cy="687300"/>
          </a:xfrm>
          <a:prstGeom prst="rect">
            <a:avLst/>
          </a:prstGeom>
          <a:noFill/>
          <a:ln>
            <a:noFill/>
          </a:ln>
        </p:spPr>
      </p:pic>
      <p:pic>
        <p:nvPicPr>
          <p:cNvPr id="72" name="Google Shape;72;p12"/>
          <p:cNvPicPr preferRelativeResize="0"/>
          <p:nvPr/>
        </p:nvPicPr>
        <p:blipFill>
          <a:blip r:embed="rId2">
            <a:alphaModFix/>
          </a:blip>
          <a:stretch>
            <a:fillRect/>
          </a:stretch>
        </p:blipFill>
        <p:spPr>
          <a:xfrm rot="10800000">
            <a:off x="10735534" y="5125201"/>
            <a:ext cx="864333" cy="687300"/>
          </a:xfrm>
          <a:prstGeom prst="rect">
            <a:avLst/>
          </a:prstGeom>
          <a:noFill/>
          <a:ln>
            <a:noFill/>
          </a:ln>
        </p:spPr>
      </p:pic>
      <p:sp>
        <p:nvSpPr>
          <p:cNvPr id="73" name="Google Shape;73;p12"/>
          <p:cNvSpPr>
            <a:spLocks noGrp="1"/>
          </p:cNvSpPr>
          <p:nvPr>
            <p:ph type="pic" idx="2"/>
          </p:nvPr>
        </p:nvSpPr>
        <p:spPr>
          <a:xfrm>
            <a:off x="476267" y="833967"/>
            <a:ext cx="3817600" cy="3607600"/>
          </a:xfrm>
          <a:prstGeom prst="rect">
            <a:avLst/>
          </a:prstGeom>
          <a:noFill/>
          <a:ln>
            <a:noFill/>
          </a:ln>
        </p:spPr>
      </p:sp>
      <p:sp>
        <p:nvSpPr>
          <p:cNvPr id="74" name="Google Shape;74;p12"/>
          <p:cNvSpPr txBox="1">
            <a:spLocks noGrp="1"/>
          </p:cNvSpPr>
          <p:nvPr>
            <p:ph type="title"/>
          </p:nvPr>
        </p:nvSpPr>
        <p:spPr>
          <a:xfrm>
            <a:off x="476267" y="4583200"/>
            <a:ext cx="3817600" cy="36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400"/>
              <a:buNone/>
              <a:defRPr sz="1867">
                <a:solidFill>
                  <a:schemeClr val="lt1"/>
                </a:solidFill>
              </a:defRPr>
            </a:lvl1pPr>
            <a:lvl2pPr lvl="1">
              <a:spcBef>
                <a:spcPts val="0"/>
              </a:spcBef>
              <a:spcAft>
                <a:spcPts val="0"/>
              </a:spcAft>
              <a:buClr>
                <a:schemeClr val="lt1"/>
              </a:buClr>
              <a:buSzPts val="1400"/>
              <a:buNone/>
              <a:defRPr sz="1867">
                <a:solidFill>
                  <a:schemeClr val="lt1"/>
                </a:solidFill>
              </a:defRPr>
            </a:lvl2pPr>
            <a:lvl3pPr lvl="2">
              <a:spcBef>
                <a:spcPts val="0"/>
              </a:spcBef>
              <a:spcAft>
                <a:spcPts val="0"/>
              </a:spcAft>
              <a:buClr>
                <a:schemeClr val="lt1"/>
              </a:buClr>
              <a:buSzPts val="1400"/>
              <a:buNone/>
              <a:defRPr sz="1867">
                <a:solidFill>
                  <a:schemeClr val="lt1"/>
                </a:solidFill>
              </a:defRPr>
            </a:lvl3pPr>
            <a:lvl4pPr lvl="3">
              <a:spcBef>
                <a:spcPts val="0"/>
              </a:spcBef>
              <a:spcAft>
                <a:spcPts val="0"/>
              </a:spcAft>
              <a:buClr>
                <a:schemeClr val="lt1"/>
              </a:buClr>
              <a:buSzPts val="1400"/>
              <a:buNone/>
              <a:defRPr sz="1867">
                <a:solidFill>
                  <a:schemeClr val="lt1"/>
                </a:solidFill>
              </a:defRPr>
            </a:lvl4pPr>
            <a:lvl5pPr lvl="4">
              <a:spcBef>
                <a:spcPts val="0"/>
              </a:spcBef>
              <a:spcAft>
                <a:spcPts val="0"/>
              </a:spcAft>
              <a:buClr>
                <a:schemeClr val="lt1"/>
              </a:buClr>
              <a:buSzPts val="1400"/>
              <a:buNone/>
              <a:defRPr sz="1867">
                <a:solidFill>
                  <a:schemeClr val="lt1"/>
                </a:solidFill>
              </a:defRPr>
            </a:lvl5pPr>
            <a:lvl6pPr lvl="5">
              <a:spcBef>
                <a:spcPts val="0"/>
              </a:spcBef>
              <a:spcAft>
                <a:spcPts val="0"/>
              </a:spcAft>
              <a:buClr>
                <a:schemeClr val="lt1"/>
              </a:buClr>
              <a:buSzPts val="1400"/>
              <a:buNone/>
              <a:defRPr sz="1867">
                <a:solidFill>
                  <a:schemeClr val="lt1"/>
                </a:solidFill>
              </a:defRPr>
            </a:lvl6pPr>
            <a:lvl7pPr lvl="6">
              <a:spcBef>
                <a:spcPts val="0"/>
              </a:spcBef>
              <a:spcAft>
                <a:spcPts val="0"/>
              </a:spcAft>
              <a:buClr>
                <a:schemeClr val="lt1"/>
              </a:buClr>
              <a:buSzPts val="1400"/>
              <a:buNone/>
              <a:defRPr sz="1867">
                <a:solidFill>
                  <a:schemeClr val="lt1"/>
                </a:solidFill>
              </a:defRPr>
            </a:lvl7pPr>
            <a:lvl8pPr lvl="7">
              <a:spcBef>
                <a:spcPts val="0"/>
              </a:spcBef>
              <a:spcAft>
                <a:spcPts val="0"/>
              </a:spcAft>
              <a:buClr>
                <a:schemeClr val="lt1"/>
              </a:buClr>
              <a:buSzPts val="1400"/>
              <a:buNone/>
              <a:defRPr sz="1867">
                <a:solidFill>
                  <a:schemeClr val="lt1"/>
                </a:solidFill>
              </a:defRPr>
            </a:lvl8pPr>
            <a:lvl9pPr lvl="8">
              <a:spcBef>
                <a:spcPts val="0"/>
              </a:spcBef>
              <a:spcAft>
                <a:spcPts val="0"/>
              </a:spcAft>
              <a:buClr>
                <a:schemeClr val="lt1"/>
              </a:buClr>
              <a:buSzPts val="1400"/>
              <a:buNone/>
              <a:defRPr sz="1867">
                <a:solidFill>
                  <a:schemeClr val="lt1"/>
                </a:solidFill>
              </a:defRPr>
            </a:lvl9pPr>
          </a:lstStyle>
          <a:p>
            <a:endParaRPr/>
          </a:p>
        </p:txBody>
      </p:sp>
      <p:sp>
        <p:nvSpPr>
          <p:cNvPr id="75" name="Google Shape;75;p12"/>
          <p:cNvSpPr txBox="1">
            <a:spLocks noGrp="1"/>
          </p:cNvSpPr>
          <p:nvPr>
            <p:ph type="subTitle" idx="1"/>
          </p:nvPr>
        </p:nvSpPr>
        <p:spPr>
          <a:xfrm>
            <a:off x="476267" y="4947179"/>
            <a:ext cx="38176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100"/>
              <a:buNone/>
              <a:defRPr sz="1467">
                <a:solidFill>
                  <a:schemeClr val="lt1"/>
                </a:solidFill>
              </a:defRPr>
            </a:lvl1pPr>
            <a:lvl2pPr lvl="1">
              <a:spcBef>
                <a:spcPts val="0"/>
              </a:spcBef>
              <a:spcAft>
                <a:spcPts val="0"/>
              </a:spcAft>
              <a:buClr>
                <a:schemeClr val="lt1"/>
              </a:buClr>
              <a:buSzPts val="1100"/>
              <a:buNone/>
              <a:defRPr sz="1467">
                <a:solidFill>
                  <a:schemeClr val="lt1"/>
                </a:solidFill>
              </a:defRPr>
            </a:lvl2pPr>
            <a:lvl3pPr lvl="2">
              <a:spcBef>
                <a:spcPts val="0"/>
              </a:spcBef>
              <a:spcAft>
                <a:spcPts val="0"/>
              </a:spcAft>
              <a:buClr>
                <a:schemeClr val="lt1"/>
              </a:buClr>
              <a:buSzPts val="1100"/>
              <a:buNone/>
              <a:defRPr sz="1467">
                <a:solidFill>
                  <a:schemeClr val="lt1"/>
                </a:solidFill>
              </a:defRPr>
            </a:lvl3pPr>
            <a:lvl4pPr lvl="3">
              <a:spcBef>
                <a:spcPts val="0"/>
              </a:spcBef>
              <a:spcAft>
                <a:spcPts val="0"/>
              </a:spcAft>
              <a:buClr>
                <a:schemeClr val="lt1"/>
              </a:buClr>
              <a:buSzPts val="1100"/>
              <a:buNone/>
              <a:defRPr sz="1467">
                <a:solidFill>
                  <a:schemeClr val="lt1"/>
                </a:solidFill>
              </a:defRPr>
            </a:lvl4pPr>
            <a:lvl5pPr lvl="4">
              <a:spcBef>
                <a:spcPts val="0"/>
              </a:spcBef>
              <a:spcAft>
                <a:spcPts val="0"/>
              </a:spcAft>
              <a:buClr>
                <a:schemeClr val="lt1"/>
              </a:buClr>
              <a:buSzPts val="1100"/>
              <a:buNone/>
              <a:defRPr sz="1467">
                <a:solidFill>
                  <a:schemeClr val="lt1"/>
                </a:solidFill>
              </a:defRPr>
            </a:lvl5pPr>
            <a:lvl6pPr lvl="5">
              <a:spcBef>
                <a:spcPts val="0"/>
              </a:spcBef>
              <a:spcAft>
                <a:spcPts val="0"/>
              </a:spcAft>
              <a:buClr>
                <a:schemeClr val="lt1"/>
              </a:buClr>
              <a:buSzPts val="1100"/>
              <a:buNone/>
              <a:defRPr sz="1467">
                <a:solidFill>
                  <a:schemeClr val="lt1"/>
                </a:solidFill>
              </a:defRPr>
            </a:lvl6pPr>
            <a:lvl7pPr lvl="6">
              <a:spcBef>
                <a:spcPts val="0"/>
              </a:spcBef>
              <a:spcAft>
                <a:spcPts val="0"/>
              </a:spcAft>
              <a:buClr>
                <a:schemeClr val="lt1"/>
              </a:buClr>
              <a:buSzPts val="1100"/>
              <a:buNone/>
              <a:defRPr sz="1467">
                <a:solidFill>
                  <a:schemeClr val="lt1"/>
                </a:solidFill>
              </a:defRPr>
            </a:lvl7pPr>
            <a:lvl8pPr lvl="7">
              <a:spcBef>
                <a:spcPts val="0"/>
              </a:spcBef>
              <a:spcAft>
                <a:spcPts val="0"/>
              </a:spcAft>
              <a:buClr>
                <a:schemeClr val="lt1"/>
              </a:buClr>
              <a:buSzPts val="1100"/>
              <a:buNone/>
              <a:defRPr sz="1467">
                <a:solidFill>
                  <a:schemeClr val="lt1"/>
                </a:solidFill>
              </a:defRPr>
            </a:lvl8pPr>
            <a:lvl9pPr lvl="8">
              <a:spcBef>
                <a:spcPts val="0"/>
              </a:spcBef>
              <a:spcAft>
                <a:spcPts val="0"/>
              </a:spcAft>
              <a:buClr>
                <a:schemeClr val="lt1"/>
              </a:buClr>
              <a:buSzPts val="1100"/>
              <a:buNone/>
              <a:defRPr sz="1467">
                <a:solidFill>
                  <a:schemeClr val="lt1"/>
                </a:solidFill>
              </a:defRPr>
            </a:lvl9pPr>
          </a:lstStyle>
          <a:p>
            <a:endParaRPr/>
          </a:p>
        </p:txBody>
      </p:sp>
      <p:sp>
        <p:nvSpPr>
          <p:cNvPr id="76" name="Google Shape;76;p12"/>
          <p:cNvSpPr txBox="1">
            <a:spLocks noGrp="1"/>
          </p:cNvSpPr>
          <p:nvPr>
            <p:ph type="subTitle" idx="3"/>
          </p:nvPr>
        </p:nvSpPr>
        <p:spPr>
          <a:xfrm>
            <a:off x="476267" y="5340757"/>
            <a:ext cx="38176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100"/>
              <a:buNone/>
              <a:defRPr sz="1467">
                <a:solidFill>
                  <a:schemeClr val="lt1"/>
                </a:solidFill>
              </a:defRPr>
            </a:lvl1pPr>
            <a:lvl2pPr lvl="1" rtl="0">
              <a:spcBef>
                <a:spcPts val="0"/>
              </a:spcBef>
              <a:spcAft>
                <a:spcPts val="0"/>
              </a:spcAft>
              <a:buClr>
                <a:schemeClr val="lt1"/>
              </a:buClr>
              <a:buSzPts val="1100"/>
              <a:buNone/>
              <a:defRPr sz="1467">
                <a:solidFill>
                  <a:schemeClr val="lt1"/>
                </a:solidFill>
              </a:defRPr>
            </a:lvl2pPr>
            <a:lvl3pPr lvl="2" rtl="0">
              <a:spcBef>
                <a:spcPts val="0"/>
              </a:spcBef>
              <a:spcAft>
                <a:spcPts val="0"/>
              </a:spcAft>
              <a:buClr>
                <a:schemeClr val="lt1"/>
              </a:buClr>
              <a:buSzPts val="1100"/>
              <a:buNone/>
              <a:defRPr sz="1467">
                <a:solidFill>
                  <a:schemeClr val="lt1"/>
                </a:solidFill>
              </a:defRPr>
            </a:lvl3pPr>
            <a:lvl4pPr lvl="3" rtl="0">
              <a:spcBef>
                <a:spcPts val="0"/>
              </a:spcBef>
              <a:spcAft>
                <a:spcPts val="0"/>
              </a:spcAft>
              <a:buClr>
                <a:schemeClr val="lt1"/>
              </a:buClr>
              <a:buSzPts val="1100"/>
              <a:buNone/>
              <a:defRPr sz="1467">
                <a:solidFill>
                  <a:schemeClr val="lt1"/>
                </a:solidFill>
              </a:defRPr>
            </a:lvl4pPr>
            <a:lvl5pPr lvl="4" rtl="0">
              <a:spcBef>
                <a:spcPts val="0"/>
              </a:spcBef>
              <a:spcAft>
                <a:spcPts val="0"/>
              </a:spcAft>
              <a:buClr>
                <a:schemeClr val="lt1"/>
              </a:buClr>
              <a:buSzPts val="1100"/>
              <a:buNone/>
              <a:defRPr sz="1467">
                <a:solidFill>
                  <a:schemeClr val="lt1"/>
                </a:solidFill>
              </a:defRPr>
            </a:lvl5pPr>
            <a:lvl6pPr lvl="5" rtl="0">
              <a:spcBef>
                <a:spcPts val="0"/>
              </a:spcBef>
              <a:spcAft>
                <a:spcPts val="0"/>
              </a:spcAft>
              <a:buClr>
                <a:schemeClr val="lt1"/>
              </a:buClr>
              <a:buSzPts val="1100"/>
              <a:buNone/>
              <a:defRPr sz="1467">
                <a:solidFill>
                  <a:schemeClr val="lt1"/>
                </a:solidFill>
              </a:defRPr>
            </a:lvl6pPr>
            <a:lvl7pPr lvl="6" rtl="0">
              <a:spcBef>
                <a:spcPts val="0"/>
              </a:spcBef>
              <a:spcAft>
                <a:spcPts val="0"/>
              </a:spcAft>
              <a:buClr>
                <a:schemeClr val="lt1"/>
              </a:buClr>
              <a:buSzPts val="1100"/>
              <a:buNone/>
              <a:defRPr sz="1467">
                <a:solidFill>
                  <a:schemeClr val="lt1"/>
                </a:solidFill>
              </a:defRPr>
            </a:lvl7pPr>
            <a:lvl8pPr lvl="7" rtl="0">
              <a:spcBef>
                <a:spcPts val="0"/>
              </a:spcBef>
              <a:spcAft>
                <a:spcPts val="0"/>
              </a:spcAft>
              <a:buClr>
                <a:schemeClr val="lt1"/>
              </a:buClr>
              <a:buSzPts val="1100"/>
              <a:buNone/>
              <a:defRPr sz="1467">
                <a:solidFill>
                  <a:schemeClr val="lt1"/>
                </a:solidFill>
              </a:defRPr>
            </a:lvl8pPr>
            <a:lvl9pPr lvl="8" rtl="0">
              <a:spcBef>
                <a:spcPts val="0"/>
              </a:spcBef>
              <a:spcAft>
                <a:spcPts val="0"/>
              </a:spcAft>
              <a:buClr>
                <a:schemeClr val="lt1"/>
              </a:buClr>
              <a:buSzPts val="1100"/>
              <a:buNone/>
              <a:defRPr sz="1467">
                <a:solidFill>
                  <a:schemeClr val="lt1"/>
                </a:solidFill>
              </a:defRPr>
            </a:lvl9pPr>
          </a:lstStyle>
          <a:p>
            <a:endParaRPr/>
          </a:p>
        </p:txBody>
      </p:sp>
      <p:sp>
        <p:nvSpPr>
          <p:cNvPr id="77" name="Google Shape;77;p12"/>
          <p:cNvSpPr txBox="1">
            <a:spLocks noGrp="1"/>
          </p:cNvSpPr>
          <p:nvPr>
            <p:ph type="body" idx="4"/>
          </p:nvPr>
        </p:nvSpPr>
        <p:spPr>
          <a:xfrm>
            <a:off x="4662933" y="1868400"/>
            <a:ext cx="6833600" cy="32568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Clr>
                <a:schemeClr val="lt1"/>
              </a:buClr>
              <a:buSzPts val="1600"/>
              <a:buFont typeface="Roboto Medium"/>
              <a:buChar char="●"/>
              <a:defRPr sz="2133">
                <a:solidFill>
                  <a:schemeClr val="lt1"/>
                </a:solidFill>
                <a:latin typeface="Roboto Medium"/>
                <a:ea typeface="Roboto Medium"/>
                <a:cs typeface="Roboto Medium"/>
                <a:sym typeface="Roboto Medium"/>
              </a:defRPr>
            </a:lvl1pPr>
            <a:lvl2pPr marL="1219170" lvl="1"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2pPr>
            <a:lvl3pPr marL="1828754" lvl="2"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3pPr>
            <a:lvl4pPr marL="2438339" lvl="3"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4pPr>
            <a:lvl5pPr marL="3047924" lvl="4"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5pPr>
            <a:lvl6pPr marL="3657509" lvl="5"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6pPr>
            <a:lvl7pPr marL="4267093" lvl="6"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7pPr>
            <a:lvl8pPr marL="4876678" lvl="7"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8pPr>
            <a:lvl9pPr marL="5486263" lvl="8"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9pPr>
          </a:lstStyle>
          <a:p>
            <a:endParaRPr/>
          </a:p>
        </p:txBody>
      </p:sp>
      <p:pic>
        <p:nvPicPr>
          <p:cNvPr id="78" name="Google Shape;78;p12"/>
          <p:cNvPicPr preferRelativeResize="0"/>
          <p:nvPr/>
        </p:nvPicPr>
        <p:blipFill>
          <a:blip r:embed="rId3">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361999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eople x4 (dark)">
  <p:cSld name="People x4 (dark)">
    <p:bg>
      <p:bgPr>
        <a:solidFill>
          <a:schemeClr val="dk1"/>
        </a:solidFill>
        <a:effectLst/>
      </p:bgPr>
    </p:bg>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200"/>
              <a:buNone/>
              <a:defRPr>
                <a:solidFill>
                  <a:schemeClr val="lt1"/>
                </a:solidFill>
              </a:defRPr>
            </a:lvl1pPr>
            <a:lvl2pPr lvl="1">
              <a:spcBef>
                <a:spcPts val="0"/>
              </a:spcBef>
              <a:spcAft>
                <a:spcPts val="0"/>
              </a:spcAft>
              <a:buClr>
                <a:schemeClr val="lt1"/>
              </a:buClr>
              <a:buSzPts val="3200"/>
              <a:buNone/>
              <a:defRPr>
                <a:solidFill>
                  <a:schemeClr val="lt1"/>
                </a:solidFill>
              </a:defRPr>
            </a:lvl2pPr>
            <a:lvl3pPr lvl="2">
              <a:spcBef>
                <a:spcPts val="0"/>
              </a:spcBef>
              <a:spcAft>
                <a:spcPts val="0"/>
              </a:spcAft>
              <a:buClr>
                <a:schemeClr val="lt1"/>
              </a:buClr>
              <a:buSzPts val="3200"/>
              <a:buNone/>
              <a:defRPr>
                <a:solidFill>
                  <a:schemeClr val="lt1"/>
                </a:solidFill>
              </a:defRPr>
            </a:lvl3pPr>
            <a:lvl4pPr lvl="3">
              <a:spcBef>
                <a:spcPts val="0"/>
              </a:spcBef>
              <a:spcAft>
                <a:spcPts val="0"/>
              </a:spcAft>
              <a:buClr>
                <a:schemeClr val="lt1"/>
              </a:buClr>
              <a:buSzPts val="3200"/>
              <a:buNone/>
              <a:defRPr>
                <a:solidFill>
                  <a:schemeClr val="lt1"/>
                </a:solidFill>
              </a:defRPr>
            </a:lvl4pPr>
            <a:lvl5pPr lvl="4">
              <a:spcBef>
                <a:spcPts val="0"/>
              </a:spcBef>
              <a:spcAft>
                <a:spcPts val="0"/>
              </a:spcAft>
              <a:buClr>
                <a:schemeClr val="lt1"/>
              </a:buClr>
              <a:buSzPts val="3200"/>
              <a:buNone/>
              <a:defRPr>
                <a:solidFill>
                  <a:schemeClr val="lt1"/>
                </a:solidFill>
              </a:defRPr>
            </a:lvl5pPr>
            <a:lvl6pPr lvl="5">
              <a:spcBef>
                <a:spcPts val="0"/>
              </a:spcBef>
              <a:spcAft>
                <a:spcPts val="0"/>
              </a:spcAft>
              <a:buClr>
                <a:schemeClr val="lt1"/>
              </a:buClr>
              <a:buSzPts val="3200"/>
              <a:buNone/>
              <a:defRPr>
                <a:solidFill>
                  <a:schemeClr val="lt1"/>
                </a:solidFill>
              </a:defRPr>
            </a:lvl6pPr>
            <a:lvl7pPr lvl="6">
              <a:spcBef>
                <a:spcPts val="0"/>
              </a:spcBef>
              <a:spcAft>
                <a:spcPts val="0"/>
              </a:spcAft>
              <a:buClr>
                <a:schemeClr val="lt1"/>
              </a:buClr>
              <a:buSzPts val="3200"/>
              <a:buNone/>
              <a:defRPr>
                <a:solidFill>
                  <a:schemeClr val="lt1"/>
                </a:solidFill>
              </a:defRPr>
            </a:lvl7pPr>
            <a:lvl8pPr lvl="7">
              <a:spcBef>
                <a:spcPts val="0"/>
              </a:spcBef>
              <a:spcAft>
                <a:spcPts val="0"/>
              </a:spcAft>
              <a:buClr>
                <a:schemeClr val="lt1"/>
              </a:buClr>
              <a:buSzPts val="3200"/>
              <a:buNone/>
              <a:defRPr>
                <a:solidFill>
                  <a:schemeClr val="lt1"/>
                </a:solidFill>
              </a:defRPr>
            </a:lvl8pPr>
            <a:lvl9pPr lvl="8">
              <a:spcBef>
                <a:spcPts val="0"/>
              </a:spcBef>
              <a:spcAft>
                <a:spcPts val="0"/>
              </a:spcAft>
              <a:buClr>
                <a:schemeClr val="lt1"/>
              </a:buClr>
              <a:buSzPts val="3200"/>
              <a:buNone/>
              <a:defRPr>
                <a:solidFill>
                  <a:schemeClr val="lt1"/>
                </a:solidFill>
              </a:defRPr>
            </a:lvl9pPr>
          </a:lstStyle>
          <a:p>
            <a:endParaRPr/>
          </a:p>
        </p:txBody>
      </p:sp>
      <p:sp>
        <p:nvSpPr>
          <p:cNvPr id="81" name="Google Shape;81;p13"/>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82" name="Google Shape;82;p13"/>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83" name="Google Shape;83;p13"/>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84" name="Google Shape;84;p13"/>
          <p:cNvSpPr>
            <a:spLocks noGrp="1"/>
          </p:cNvSpPr>
          <p:nvPr>
            <p:ph type="pic" idx="4"/>
          </p:nvPr>
        </p:nvSpPr>
        <p:spPr>
          <a:xfrm>
            <a:off x="818051" y="2161167"/>
            <a:ext cx="1592800" cy="1592800"/>
          </a:xfrm>
          <a:prstGeom prst="ellipse">
            <a:avLst/>
          </a:prstGeom>
          <a:noFill/>
          <a:ln>
            <a:noFill/>
          </a:ln>
        </p:spPr>
      </p:sp>
      <p:cxnSp>
        <p:nvCxnSpPr>
          <p:cNvPr id="85" name="Google Shape;85;p13"/>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86" name="Google Shape;86;p13"/>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87" name="Google Shape;87;p13"/>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88" name="Google Shape;88;p13"/>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89" name="Google Shape;89;p13"/>
          <p:cNvSpPr>
            <a:spLocks noGrp="1"/>
          </p:cNvSpPr>
          <p:nvPr>
            <p:ph type="pic" idx="8"/>
          </p:nvPr>
        </p:nvSpPr>
        <p:spPr>
          <a:xfrm>
            <a:off x="3805751" y="2161167"/>
            <a:ext cx="1592800" cy="1592800"/>
          </a:xfrm>
          <a:prstGeom prst="ellipse">
            <a:avLst/>
          </a:prstGeom>
          <a:noFill/>
          <a:ln>
            <a:noFill/>
          </a:ln>
        </p:spPr>
      </p:sp>
      <p:cxnSp>
        <p:nvCxnSpPr>
          <p:cNvPr id="90" name="Google Shape;90;p13"/>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91" name="Google Shape;91;p13"/>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92" name="Google Shape;92;p13"/>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93" name="Google Shape;93;p13"/>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94" name="Google Shape;94;p13"/>
          <p:cNvSpPr>
            <a:spLocks noGrp="1"/>
          </p:cNvSpPr>
          <p:nvPr>
            <p:ph type="pic" idx="15"/>
          </p:nvPr>
        </p:nvSpPr>
        <p:spPr>
          <a:xfrm>
            <a:off x="6793451" y="2161167"/>
            <a:ext cx="1592800" cy="1592800"/>
          </a:xfrm>
          <a:prstGeom prst="ellipse">
            <a:avLst/>
          </a:prstGeom>
          <a:noFill/>
          <a:ln>
            <a:noFill/>
          </a:ln>
        </p:spPr>
      </p:sp>
      <p:cxnSp>
        <p:nvCxnSpPr>
          <p:cNvPr id="95" name="Google Shape;95;p13"/>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96" name="Google Shape;96;p13"/>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97" name="Google Shape;97;p13"/>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98" name="Google Shape;98;p13"/>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99" name="Google Shape;99;p13"/>
          <p:cNvSpPr>
            <a:spLocks noGrp="1"/>
          </p:cNvSpPr>
          <p:nvPr>
            <p:ph type="pic" idx="19"/>
          </p:nvPr>
        </p:nvSpPr>
        <p:spPr>
          <a:xfrm>
            <a:off x="9781151" y="2161167"/>
            <a:ext cx="1592800" cy="1592800"/>
          </a:xfrm>
          <a:prstGeom prst="ellipse">
            <a:avLst/>
          </a:prstGeom>
          <a:noFill/>
          <a:ln>
            <a:noFill/>
          </a:ln>
        </p:spPr>
      </p:sp>
      <p:cxnSp>
        <p:nvCxnSpPr>
          <p:cNvPr id="100" name="Google Shape;100;p13"/>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101" name="Google Shape;101;p13"/>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3699133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eople x4 (light)">
  <p:cSld name="People x4 (light)">
    <p:bg>
      <p:bgPr>
        <a:solidFill>
          <a:schemeClr val="lt1"/>
        </a:solidFill>
        <a:effectLst/>
      </p:bgPr>
    </p:bg>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4" name="Google Shape;104;p14"/>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05" name="Google Shape;105;p14"/>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06" name="Google Shape;106;p14"/>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07" name="Google Shape;107;p14"/>
          <p:cNvSpPr>
            <a:spLocks noGrp="1"/>
          </p:cNvSpPr>
          <p:nvPr>
            <p:ph type="pic" idx="4"/>
          </p:nvPr>
        </p:nvSpPr>
        <p:spPr>
          <a:xfrm>
            <a:off x="818051" y="2161167"/>
            <a:ext cx="1592800" cy="1592800"/>
          </a:xfrm>
          <a:prstGeom prst="ellipse">
            <a:avLst/>
          </a:prstGeom>
          <a:noFill/>
          <a:ln>
            <a:noFill/>
          </a:ln>
        </p:spPr>
      </p:sp>
      <p:cxnSp>
        <p:nvCxnSpPr>
          <p:cNvPr id="108" name="Google Shape;108;p14"/>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109" name="Google Shape;109;p14"/>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0" name="Google Shape;110;p14"/>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11" name="Google Shape;111;p14"/>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12" name="Google Shape;112;p14"/>
          <p:cNvSpPr>
            <a:spLocks noGrp="1"/>
          </p:cNvSpPr>
          <p:nvPr>
            <p:ph type="pic" idx="8"/>
          </p:nvPr>
        </p:nvSpPr>
        <p:spPr>
          <a:xfrm>
            <a:off x="3805751" y="2161167"/>
            <a:ext cx="1592800" cy="1592800"/>
          </a:xfrm>
          <a:prstGeom prst="ellipse">
            <a:avLst/>
          </a:prstGeom>
          <a:noFill/>
          <a:ln>
            <a:noFill/>
          </a:ln>
        </p:spPr>
      </p:sp>
      <p:cxnSp>
        <p:nvCxnSpPr>
          <p:cNvPr id="113" name="Google Shape;113;p14"/>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114" name="Google Shape;114;p14"/>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15" name="Google Shape;115;p14"/>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16" name="Google Shape;116;p14"/>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17" name="Google Shape;117;p14"/>
          <p:cNvSpPr>
            <a:spLocks noGrp="1"/>
          </p:cNvSpPr>
          <p:nvPr>
            <p:ph type="pic" idx="15"/>
          </p:nvPr>
        </p:nvSpPr>
        <p:spPr>
          <a:xfrm>
            <a:off x="6793451" y="2161167"/>
            <a:ext cx="1592800" cy="1592800"/>
          </a:xfrm>
          <a:prstGeom prst="ellipse">
            <a:avLst/>
          </a:prstGeom>
          <a:noFill/>
          <a:ln>
            <a:noFill/>
          </a:ln>
        </p:spPr>
      </p:sp>
      <p:cxnSp>
        <p:nvCxnSpPr>
          <p:cNvPr id="118" name="Google Shape;118;p14"/>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119" name="Google Shape;119;p14"/>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120" name="Google Shape;120;p14"/>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121" name="Google Shape;121;p14"/>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122" name="Google Shape;122;p14"/>
          <p:cNvSpPr>
            <a:spLocks noGrp="1"/>
          </p:cNvSpPr>
          <p:nvPr>
            <p:ph type="pic" idx="19"/>
          </p:nvPr>
        </p:nvSpPr>
        <p:spPr>
          <a:xfrm>
            <a:off x="9781151" y="2161167"/>
            <a:ext cx="1592800" cy="1592800"/>
          </a:xfrm>
          <a:prstGeom prst="ellipse">
            <a:avLst/>
          </a:prstGeom>
          <a:noFill/>
          <a:ln>
            <a:noFill/>
          </a:ln>
        </p:spPr>
      </p:sp>
      <p:cxnSp>
        <p:nvCxnSpPr>
          <p:cNvPr id="123" name="Google Shape;123;p14"/>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124" name="Google Shape;124;p14"/>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650941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eople x9 (dark)">
  <p:cSld name="People x9 (dark)">
    <p:bg>
      <p:bgPr>
        <a:solidFill>
          <a:schemeClr val="dk1"/>
        </a:solidFill>
        <a:effectLst/>
      </p:bgPr>
    </p:bg>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127" name="Google Shape;127;p15"/>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28" name="Google Shape;128;p15"/>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29" name="Google Shape;129;p15"/>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30" name="Google Shape;130;p15"/>
          <p:cNvSpPr>
            <a:spLocks noGrp="1"/>
          </p:cNvSpPr>
          <p:nvPr>
            <p:ph type="pic" idx="4"/>
          </p:nvPr>
        </p:nvSpPr>
        <p:spPr>
          <a:xfrm>
            <a:off x="602800" y="1567867"/>
            <a:ext cx="1180400" cy="1180400"/>
          </a:xfrm>
          <a:prstGeom prst="ellipse">
            <a:avLst/>
          </a:prstGeom>
          <a:noFill/>
          <a:ln>
            <a:noFill/>
          </a:ln>
        </p:spPr>
      </p:sp>
      <p:sp>
        <p:nvSpPr>
          <p:cNvPr id="131" name="Google Shape;131;p15"/>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32" name="Google Shape;132;p15"/>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33" name="Google Shape;133;p15"/>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34" name="Google Shape;134;p15"/>
          <p:cNvSpPr>
            <a:spLocks noGrp="1"/>
          </p:cNvSpPr>
          <p:nvPr>
            <p:ph type="pic" idx="8"/>
          </p:nvPr>
        </p:nvSpPr>
        <p:spPr>
          <a:xfrm>
            <a:off x="4451567" y="1567867"/>
            <a:ext cx="1180400" cy="1180400"/>
          </a:xfrm>
          <a:prstGeom prst="ellipse">
            <a:avLst/>
          </a:prstGeom>
          <a:noFill/>
          <a:ln>
            <a:noFill/>
          </a:ln>
        </p:spPr>
      </p:sp>
      <p:sp>
        <p:nvSpPr>
          <p:cNvPr id="135" name="Google Shape;135;p15"/>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36" name="Google Shape;136;p15"/>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37" name="Google Shape;137;p15"/>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38" name="Google Shape;138;p15"/>
          <p:cNvSpPr>
            <a:spLocks noGrp="1"/>
          </p:cNvSpPr>
          <p:nvPr>
            <p:ph type="pic" idx="15"/>
          </p:nvPr>
        </p:nvSpPr>
        <p:spPr>
          <a:xfrm>
            <a:off x="8300333" y="1567867"/>
            <a:ext cx="1180400" cy="1180400"/>
          </a:xfrm>
          <a:prstGeom prst="ellipse">
            <a:avLst/>
          </a:prstGeom>
          <a:noFill/>
          <a:ln>
            <a:noFill/>
          </a:ln>
        </p:spPr>
      </p:sp>
      <p:sp>
        <p:nvSpPr>
          <p:cNvPr id="139" name="Google Shape;139;p15"/>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40" name="Google Shape;140;p15"/>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41" name="Google Shape;141;p15"/>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42" name="Google Shape;142;p15"/>
          <p:cNvSpPr>
            <a:spLocks noGrp="1"/>
          </p:cNvSpPr>
          <p:nvPr>
            <p:ph type="pic" idx="19"/>
          </p:nvPr>
        </p:nvSpPr>
        <p:spPr>
          <a:xfrm>
            <a:off x="602800" y="3060767"/>
            <a:ext cx="1180400" cy="1180400"/>
          </a:xfrm>
          <a:prstGeom prst="ellipse">
            <a:avLst/>
          </a:prstGeom>
          <a:noFill/>
          <a:ln>
            <a:noFill/>
          </a:ln>
        </p:spPr>
      </p:sp>
      <p:sp>
        <p:nvSpPr>
          <p:cNvPr id="143" name="Google Shape;143;p15"/>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44" name="Google Shape;144;p15"/>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45" name="Google Shape;145;p15"/>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46" name="Google Shape;146;p15"/>
          <p:cNvSpPr>
            <a:spLocks noGrp="1"/>
          </p:cNvSpPr>
          <p:nvPr>
            <p:ph type="pic" idx="23"/>
          </p:nvPr>
        </p:nvSpPr>
        <p:spPr>
          <a:xfrm>
            <a:off x="4451567" y="3060767"/>
            <a:ext cx="1180400" cy="1180400"/>
          </a:xfrm>
          <a:prstGeom prst="ellipse">
            <a:avLst/>
          </a:prstGeom>
          <a:noFill/>
          <a:ln>
            <a:noFill/>
          </a:ln>
        </p:spPr>
      </p:sp>
      <p:sp>
        <p:nvSpPr>
          <p:cNvPr id="147" name="Google Shape;147;p15"/>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48" name="Google Shape;148;p15"/>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49" name="Google Shape;149;p15"/>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50" name="Google Shape;150;p15"/>
          <p:cNvSpPr>
            <a:spLocks noGrp="1"/>
          </p:cNvSpPr>
          <p:nvPr>
            <p:ph type="pic" idx="27"/>
          </p:nvPr>
        </p:nvSpPr>
        <p:spPr>
          <a:xfrm>
            <a:off x="8300333" y="3060767"/>
            <a:ext cx="1180400" cy="1180400"/>
          </a:xfrm>
          <a:prstGeom prst="ellipse">
            <a:avLst/>
          </a:prstGeom>
          <a:noFill/>
          <a:ln>
            <a:noFill/>
          </a:ln>
        </p:spPr>
      </p:sp>
      <p:sp>
        <p:nvSpPr>
          <p:cNvPr id="151" name="Google Shape;151;p15"/>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52" name="Google Shape;152;p15"/>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53" name="Google Shape;153;p15"/>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54" name="Google Shape;154;p15"/>
          <p:cNvSpPr>
            <a:spLocks noGrp="1"/>
          </p:cNvSpPr>
          <p:nvPr>
            <p:ph type="pic" idx="31"/>
          </p:nvPr>
        </p:nvSpPr>
        <p:spPr>
          <a:xfrm>
            <a:off x="602800" y="4553667"/>
            <a:ext cx="1180400" cy="1180400"/>
          </a:xfrm>
          <a:prstGeom prst="ellipse">
            <a:avLst/>
          </a:prstGeom>
          <a:noFill/>
          <a:ln>
            <a:noFill/>
          </a:ln>
        </p:spPr>
      </p:sp>
      <p:sp>
        <p:nvSpPr>
          <p:cNvPr id="155" name="Google Shape;155;p15"/>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56" name="Google Shape;156;p15"/>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57" name="Google Shape;157;p15"/>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58" name="Google Shape;158;p15"/>
          <p:cNvSpPr>
            <a:spLocks noGrp="1"/>
          </p:cNvSpPr>
          <p:nvPr>
            <p:ph type="pic" idx="35"/>
          </p:nvPr>
        </p:nvSpPr>
        <p:spPr>
          <a:xfrm>
            <a:off x="4451567" y="4553667"/>
            <a:ext cx="1180400" cy="1180400"/>
          </a:xfrm>
          <a:prstGeom prst="ellipse">
            <a:avLst/>
          </a:prstGeom>
          <a:noFill/>
          <a:ln>
            <a:noFill/>
          </a:ln>
        </p:spPr>
      </p:sp>
      <p:sp>
        <p:nvSpPr>
          <p:cNvPr id="159" name="Google Shape;159;p15"/>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160" name="Google Shape;160;p15"/>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161" name="Google Shape;161;p15"/>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162" name="Google Shape;162;p15"/>
          <p:cNvSpPr>
            <a:spLocks noGrp="1"/>
          </p:cNvSpPr>
          <p:nvPr>
            <p:ph type="pic" idx="39"/>
          </p:nvPr>
        </p:nvSpPr>
        <p:spPr>
          <a:xfrm>
            <a:off x="8300333" y="4553667"/>
            <a:ext cx="1180400" cy="1180400"/>
          </a:xfrm>
          <a:prstGeom prst="ellipse">
            <a:avLst/>
          </a:prstGeom>
          <a:noFill/>
          <a:ln>
            <a:noFill/>
          </a:ln>
        </p:spPr>
      </p:sp>
      <p:pic>
        <p:nvPicPr>
          <p:cNvPr id="163" name="Google Shape;163;p15"/>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015734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eople x9 (dark) 1">
  <p:cSld name="People x9 (dark) 1">
    <p:bg>
      <p:bgPr>
        <a:solidFill>
          <a:schemeClr val="lt1"/>
        </a:solidFill>
        <a:effectLst/>
      </p:bgPr>
    </p:bg>
    <p:spTree>
      <p:nvGrpSpPr>
        <p:cNvPr id="1" name="Shape 164"/>
        <p:cNvGrpSpPr/>
        <p:nvPr/>
      </p:nvGrpSpPr>
      <p:grpSpPr>
        <a:xfrm>
          <a:off x="0" y="0"/>
          <a:ext cx="0" cy="0"/>
          <a:chOff x="0" y="0"/>
          <a:chExt cx="0" cy="0"/>
        </a:xfrm>
      </p:grpSpPr>
      <p:sp>
        <p:nvSpPr>
          <p:cNvPr id="165" name="Google Shape;165;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6" name="Google Shape;166;p16"/>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67" name="Google Shape;167;p16"/>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68" name="Google Shape;168;p16"/>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69" name="Google Shape;169;p16"/>
          <p:cNvSpPr>
            <a:spLocks noGrp="1"/>
          </p:cNvSpPr>
          <p:nvPr>
            <p:ph type="pic" idx="4"/>
          </p:nvPr>
        </p:nvSpPr>
        <p:spPr>
          <a:xfrm>
            <a:off x="602800" y="1567867"/>
            <a:ext cx="1180400" cy="1180400"/>
          </a:xfrm>
          <a:prstGeom prst="ellipse">
            <a:avLst/>
          </a:prstGeom>
          <a:noFill/>
          <a:ln>
            <a:noFill/>
          </a:ln>
        </p:spPr>
      </p:sp>
      <p:sp>
        <p:nvSpPr>
          <p:cNvPr id="170" name="Google Shape;170;p16"/>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71" name="Google Shape;171;p16"/>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72" name="Google Shape;172;p16"/>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73" name="Google Shape;173;p16"/>
          <p:cNvSpPr>
            <a:spLocks noGrp="1"/>
          </p:cNvSpPr>
          <p:nvPr>
            <p:ph type="pic" idx="8"/>
          </p:nvPr>
        </p:nvSpPr>
        <p:spPr>
          <a:xfrm>
            <a:off x="4451567" y="1567867"/>
            <a:ext cx="1180400" cy="1180400"/>
          </a:xfrm>
          <a:prstGeom prst="ellipse">
            <a:avLst/>
          </a:prstGeom>
          <a:noFill/>
          <a:ln>
            <a:noFill/>
          </a:ln>
        </p:spPr>
      </p:sp>
      <p:sp>
        <p:nvSpPr>
          <p:cNvPr id="174" name="Google Shape;174;p16"/>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75" name="Google Shape;175;p16"/>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76" name="Google Shape;176;p16"/>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77" name="Google Shape;177;p16"/>
          <p:cNvSpPr>
            <a:spLocks noGrp="1"/>
          </p:cNvSpPr>
          <p:nvPr>
            <p:ph type="pic" idx="15"/>
          </p:nvPr>
        </p:nvSpPr>
        <p:spPr>
          <a:xfrm>
            <a:off x="8300333" y="1567867"/>
            <a:ext cx="1180400" cy="1180400"/>
          </a:xfrm>
          <a:prstGeom prst="ellipse">
            <a:avLst/>
          </a:prstGeom>
          <a:noFill/>
          <a:ln>
            <a:noFill/>
          </a:ln>
        </p:spPr>
      </p:sp>
      <p:sp>
        <p:nvSpPr>
          <p:cNvPr id="178" name="Google Shape;178;p16"/>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79" name="Google Shape;179;p16"/>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80" name="Google Shape;180;p16"/>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81" name="Google Shape;181;p16"/>
          <p:cNvSpPr>
            <a:spLocks noGrp="1"/>
          </p:cNvSpPr>
          <p:nvPr>
            <p:ph type="pic" idx="19"/>
          </p:nvPr>
        </p:nvSpPr>
        <p:spPr>
          <a:xfrm>
            <a:off x="602800" y="3060767"/>
            <a:ext cx="1180400" cy="1180400"/>
          </a:xfrm>
          <a:prstGeom prst="ellipse">
            <a:avLst/>
          </a:prstGeom>
          <a:noFill/>
          <a:ln>
            <a:noFill/>
          </a:ln>
        </p:spPr>
      </p:sp>
      <p:sp>
        <p:nvSpPr>
          <p:cNvPr id="182" name="Google Shape;182;p16"/>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83" name="Google Shape;183;p16"/>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84" name="Google Shape;184;p16"/>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85" name="Google Shape;185;p16"/>
          <p:cNvSpPr>
            <a:spLocks noGrp="1"/>
          </p:cNvSpPr>
          <p:nvPr>
            <p:ph type="pic" idx="23"/>
          </p:nvPr>
        </p:nvSpPr>
        <p:spPr>
          <a:xfrm>
            <a:off x="4451567" y="3060767"/>
            <a:ext cx="1180400" cy="1180400"/>
          </a:xfrm>
          <a:prstGeom prst="ellipse">
            <a:avLst/>
          </a:prstGeom>
          <a:noFill/>
          <a:ln>
            <a:noFill/>
          </a:ln>
        </p:spPr>
      </p:sp>
      <p:sp>
        <p:nvSpPr>
          <p:cNvPr id="186" name="Google Shape;186;p16"/>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87" name="Google Shape;187;p16"/>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88" name="Google Shape;188;p16"/>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89" name="Google Shape;189;p16"/>
          <p:cNvSpPr>
            <a:spLocks noGrp="1"/>
          </p:cNvSpPr>
          <p:nvPr>
            <p:ph type="pic" idx="27"/>
          </p:nvPr>
        </p:nvSpPr>
        <p:spPr>
          <a:xfrm>
            <a:off x="8300333" y="3060767"/>
            <a:ext cx="1180400" cy="1180400"/>
          </a:xfrm>
          <a:prstGeom prst="ellipse">
            <a:avLst/>
          </a:prstGeom>
          <a:noFill/>
          <a:ln>
            <a:noFill/>
          </a:ln>
        </p:spPr>
      </p:sp>
      <p:sp>
        <p:nvSpPr>
          <p:cNvPr id="190" name="Google Shape;190;p16"/>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91" name="Google Shape;191;p16"/>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92" name="Google Shape;192;p16"/>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93" name="Google Shape;193;p16"/>
          <p:cNvSpPr>
            <a:spLocks noGrp="1"/>
          </p:cNvSpPr>
          <p:nvPr>
            <p:ph type="pic" idx="31"/>
          </p:nvPr>
        </p:nvSpPr>
        <p:spPr>
          <a:xfrm>
            <a:off x="602800" y="4553667"/>
            <a:ext cx="1180400" cy="1180400"/>
          </a:xfrm>
          <a:prstGeom prst="ellipse">
            <a:avLst/>
          </a:prstGeom>
          <a:noFill/>
          <a:ln>
            <a:noFill/>
          </a:ln>
        </p:spPr>
      </p:sp>
      <p:sp>
        <p:nvSpPr>
          <p:cNvPr id="194" name="Google Shape;194;p16"/>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95" name="Google Shape;195;p16"/>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196" name="Google Shape;196;p16"/>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197" name="Google Shape;197;p16"/>
          <p:cNvSpPr>
            <a:spLocks noGrp="1"/>
          </p:cNvSpPr>
          <p:nvPr>
            <p:ph type="pic" idx="35"/>
          </p:nvPr>
        </p:nvSpPr>
        <p:spPr>
          <a:xfrm>
            <a:off x="4451567" y="4553667"/>
            <a:ext cx="1180400" cy="1180400"/>
          </a:xfrm>
          <a:prstGeom prst="ellipse">
            <a:avLst/>
          </a:prstGeom>
          <a:noFill/>
          <a:ln>
            <a:noFill/>
          </a:ln>
        </p:spPr>
      </p:sp>
      <p:sp>
        <p:nvSpPr>
          <p:cNvPr id="198" name="Google Shape;198;p16"/>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199" name="Google Shape;199;p16"/>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200" name="Google Shape;200;p16"/>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201" name="Google Shape;201;p16"/>
          <p:cNvSpPr>
            <a:spLocks noGrp="1"/>
          </p:cNvSpPr>
          <p:nvPr>
            <p:ph type="pic" idx="39"/>
          </p:nvPr>
        </p:nvSpPr>
        <p:spPr>
          <a:xfrm>
            <a:off x="8300333" y="4553667"/>
            <a:ext cx="1180400" cy="1180400"/>
          </a:xfrm>
          <a:prstGeom prst="ellipse">
            <a:avLst/>
          </a:prstGeom>
          <a:noFill/>
          <a:ln>
            <a:noFill/>
          </a:ln>
        </p:spPr>
      </p:sp>
      <p:pic>
        <p:nvPicPr>
          <p:cNvPr id="202" name="Google Shape;202;p16"/>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796946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Image showcase x3">
  <p:cSld name="Image showcase x3">
    <p:bg>
      <p:bgPr>
        <a:solidFill>
          <a:schemeClr val="lt1"/>
        </a:solidFill>
        <a:effectLst/>
      </p:bgPr>
    </p:bg>
    <p:spTree>
      <p:nvGrpSpPr>
        <p:cNvPr id="1" name="Shape 203"/>
        <p:cNvGrpSpPr/>
        <p:nvPr/>
      </p:nvGrpSpPr>
      <p:grpSpPr>
        <a:xfrm>
          <a:off x="0" y="0"/>
          <a:ext cx="0" cy="0"/>
          <a:chOff x="0" y="0"/>
          <a:chExt cx="0" cy="0"/>
        </a:xfrm>
      </p:grpSpPr>
      <p:sp>
        <p:nvSpPr>
          <p:cNvPr id="204" name="Google Shape;204;p17"/>
          <p:cNvSpPr/>
          <p:nvPr/>
        </p:nvSpPr>
        <p:spPr>
          <a:xfrm>
            <a:off x="3218472"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06" name="Google Shape;206;p17"/>
          <p:cNvSpPr txBox="1">
            <a:spLocks noGrp="1"/>
          </p:cNvSpPr>
          <p:nvPr>
            <p:ph type="title" idx="2"/>
          </p:nvPr>
        </p:nvSpPr>
        <p:spPr>
          <a:xfrm>
            <a:off x="3576189"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07" name="Google Shape;207;p17"/>
          <p:cNvSpPr>
            <a:spLocks noGrp="1"/>
          </p:cNvSpPr>
          <p:nvPr>
            <p:ph type="pic" idx="3"/>
          </p:nvPr>
        </p:nvSpPr>
        <p:spPr>
          <a:xfrm>
            <a:off x="588367" y="1657367"/>
            <a:ext cx="2870800" cy="1340000"/>
          </a:xfrm>
          <a:prstGeom prst="rect">
            <a:avLst/>
          </a:prstGeom>
          <a:noFill/>
          <a:ln>
            <a:noFill/>
          </a:ln>
        </p:spPr>
      </p:sp>
      <p:sp>
        <p:nvSpPr>
          <p:cNvPr id="208" name="Google Shape;208;p17"/>
          <p:cNvSpPr txBox="1">
            <a:spLocks noGrp="1"/>
          </p:cNvSpPr>
          <p:nvPr>
            <p:ph type="subTitle" idx="1"/>
          </p:nvPr>
        </p:nvSpPr>
        <p:spPr>
          <a:xfrm>
            <a:off x="3576187" y="2218199"/>
            <a:ext cx="2471200" cy="585200"/>
          </a:xfrm>
          <a:prstGeom prst="rect">
            <a:avLst/>
          </a:prstGeom>
          <a:noFill/>
        </p:spPr>
        <p:txBody>
          <a:bodyPr spcFirstLastPara="1" wrap="square" lIns="91425" tIns="91425" rIns="91425" bIns="91425" anchor="t" anchorCtr="0">
            <a:normAutofit/>
          </a:bodyPr>
          <a:lstStyle>
            <a:lvl1pPr lvl="0">
              <a:spcBef>
                <a:spcPts val="0"/>
              </a:spcBef>
              <a:spcAft>
                <a:spcPts val="0"/>
              </a:spcAft>
              <a:buClr>
                <a:schemeClr val="lt1"/>
              </a:buClr>
              <a:buSzPts val="1000"/>
              <a:buNone/>
              <a:defRPr sz="1333">
                <a:solidFill>
                  <a:schemeClr val="lt1"/>
                </a:solidFill>
              </a:defRPr>
            </a:lvl1pPr>
            <a:lvl2pPr lvl="1">
              <a:spcBef>
                <a:spcPts val="0"/>
              </a:spcBef>
              <a:spcAft>
                <a:spcPts val="0"/>
              </a:spcAft>
              <a:buClr>
                <a:schemeClr val="lt1"/>
              </a:buClr>
              <a:buSzPts val="1000"/>
              <a:buNone/>
              <a:defRPr sz="1333">
                <a:solidFill>
                  <a:schemeClr val="lt1"/>
                </a:solidFill>
              </a:defRPr>
            </a:lvl2pPr>
            <a:lvl3pPr lvl="2">
              <a:spcBef>
                <a:spcPts val="0"/>
              </a:spcBef>
              <a:spcAft>
                <a:spcPts val="0"/>
              </a:spcAft>
              <a:buClr>
                <a:schemeClr val="lt1"/>
              </a:buClr>
              <a:buSzPts val="1000"/>
              <a:buNone/>
              <a:defRPr sz="1333">
                <a:solidFill>
                  <a:schemeClr val="lt1"/>
                </a:solidFill>
              </a:defRPr>
            </a:lvl3pPr>
            <a:lvl4pPr lvl="3">
              <a:spcBef>
                <a:spcPts val="0"/>
              </a:spcBef>
              <a:spcAft>
                <a:spcPts val="0"/>
              </a:spcAft>
              <a:buClr>
                <a:schemeClr val="lt1"/>
              </a:buClr>
              <a:buSzPts val="1000"/>
              <a:buNone/>
              <a:defRPr sz="1333">
                <a:solidFill>
                  <a:schemeClr val="lt1"/>
                </a:solidFill>
              </a:defRPr>
            </a:lvl4pPr>
            <a:lvl5pPr lvl="4">
              <a:spcBef>
                <a:spcPts val="0"/>
              </a:spcBef>
              <a:spcAft>
                <a:spcPts val="0"/>
              </a:spcAft>
              <a:buClr>
                <a:schemeClr val="lt1"/>
              </a:buClr>
              <a:buSzPts val="1000"/>
              <a:buNone/>
              <a:defRPr sz="1333">
                <a:solidFill>
                  <a:schemeClr val="lt1"/>
                </a:solidFill>
              </a:defRPr>
            </a:lvl5pPr>
            <a:lvl6pPr lvl="5">
              <a:spcBef>
                <a:spcPts val="0"/>
              </a:spcBef>
              <a:spcAft>
                <a:spcPts val="0"/>
              </a:spcAft>
              <a:buClr>
                <a:schemeClr val="lt1"/>
              </a:buClr>
              <a:buSzPts val="1000"/>
              <a:buNone/>
              <a:defRPr sz="1333">
                <a:solidFill>
                  <a:schemeClr val="lt1"/>
                </a:solidFill>
              </a:defRPr>
            </a:lvl6pPr>
            <a:lvl7pPr lvl="6">
              <a:spcBef>
                <a:spcPts val="0"/>
              </a:spcBef>
              <a:spcAft>
                <a:spcPts val="0"/>
              </a:spcAft>
              <a:buClr>
                <a:schemeClr val="lt1"/>
              </a:buClr>
              <a:buSzPts val="1000"/>
              <a:buNone/>
              <a:defRPr sz="1333">
                <a:solidFill>
                  <a:schemeClr val="lt1"/>
                </a:solidFill>
              </a:defRPr>
            </a:lvl7pPr>
            <a:lvl8pPr lvl="7">
              <a:spcBef>
                <a:spcPts val="0"/>
              </a:spcBef>
              <a:spcAft>
                <a:spcPts val="0"/>
              </a:spcAft>
              <a:buClr>
                <a:schemeClr val="lt1"/>
              </a:buClr>
              <a:buSzPts val="1000"/>
              <a:buNone/>
              <a:defRPr sz="1333">
                <a:solidFill>
                  <a:schemeClr val="lt1"/>
                </a:solidFill>
              </a:defRPr>
            </a:lvl8pPr>
            <a:lvl9pPr lvl="8">
              <a:spcBef>
                <a:spcPts val="0"/>
              </a:spcBef>
              <a:spcAft>
                <a:spcPts val="0"/>
              </a:spcAft>
              <a:buClr>
                <a:schemeClr val="lt1"/>
              </a:buClr>
              <a:buSzPts val="1000"/>
              <a:buNone/>
              <a:defRPr sz="1333">
                <a:solidFill>
                  <a:schemeClr val="lt1"/>
                </a:solidFill>
              </a:defRPr>
            </a:lvl9pPr>
          </a:lstStyle>
          <a:p>
            <a:endParaRPr/>
          </a:p>
        </p:txBody>
      </p:sp>
      <p:sp>
        <p:nvSpPr>
          <p:cNvPr id="209" name="Google Shape;209;p17"/>
          <p:cNvSpPr/>
          <p:nvPr/>
        </p:nvSpPr>
        <p:spPr>
          <a:xfrm>
            <a:off x="8858033"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7"/>
          <p:cNvSpPr txBox="1">
            <a:spLocks noGrp="1"/>
          </p:cNvSpPr>
          <p:nvPr>
            <p:ph type="title" idx="4"/>
          </p:nvPr>
        </p:nvSpPr>
        <p:spPr>
          <a:xfrm>
            <a:off x="9215751"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11" name="Google Shape;211;p17"/>
          <p:cNvSpPr>
            <a:spLocks noGrp="1"/>
          </p:cNvSpPr>
          <p:nvPr>
            <p:ph type="pic" idx="5"/>
          </p:nvPr>
        </p:nvSpPr>
        <p:spPr>
          <a:xfrm>
            <a:off x="6227928" y="1657367"/>
            <a:ext cx="2870800" cy="1340000"/>
          </a:xfrm>
          <a:prstGeom prst="rect">
            <a:avLst/>
          </a:prstGeom>
          <a:noFill/>
          <a:ln>
            <a:noFill/>
          </a:ln>
        </p:spPr>
      </p:sp>
      <p:sp>
        <p:nvSpPr>
          <p:cNvPr id="212" name="Google Shape;212;p17"/>
          <p:cNvSpPr txBox="1">
            <a:spLocks noGrp="1"/>
          </p:cNvSpPr>
          <p:nvPr>
            <p:ph type="subTitle" idx="6"/>
          </p:nvPr>
        </p:nvSpPr>
        <p:spPr>
          <a:xfrm>
            <a:off x="9215748" y="221819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pic>
        <p:nvPicPr>
          <p:cNvPr id="213" name="Google Shape;213;p17"/>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214" name="Google Shape;214;p17"/>
          <p:cNvSpPr/>
          <p:nvPr/>
        </p:nvSpPr>
        <p:spPr>
          <a:xfrm>
            <a:off x="3218472"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7"/>
          <p:cNvSpPr txBox="1">
            <a:spLocks noGrp="1"/>
          </p:cNvSpPr>
          <p:nvPr>
            <p:ph type="title" idx="7"/>
          </p:nvPr>
        </p:nvSpPr>
        <p:spPr>
          <a:xfrm>
            <a:off x="3576189"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16" name="Google Shape;216;p17"/>
          <p:cNvSpPr>
            <a:spLocks noGrp="1"/>
          </p:cNvSpPr>
          <p:nvPr>
            <p:ph type="pic" idx="8"/>
          </p:nvPr>
        </p:nvSpPr>
        <p:spPr>
          <a:xfrm>
            <a:off x="588367" y="3103287"/>
            <a:ext cx="2870800" cy="1340000"/>
          </a:xfrm>
          <a:prstGeom prst="rect">
            <a:avLst/>
          </a:prstGeom>
          <a:noFill/>
          <a:ln>
            <a:noFill/>
          </a:ln>
        </p:spPr>
      </p:sp>
      <p:sp>
        <p:nvSpPr>
          <p:cNvPr id="217" name="Google Shape;217;p17"/>
          <p:cNvSpPr txBox="1">
            <a:spLocks noGrp="1"/>
          </p:cNvSpPr>
          <p:nvPr>
            <p:ph type="subTitle" idx="9"/>
          </p:nvPr>
        </p:nvSpPr>
        <p:spPr>
          <a:xfrm>
            <a:off x="3576187"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218" name="Google Shape;218;p17"/>
          <p:cNvSpPr/>
          <p:nvPr/>
        </p:nvSpPr>
        <p:spPr>
          <a:xfrm>
            <a:off x="8858033"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7"/>
          <p:cNvSpPr txBox="1">
            <a:spLocks noGrp="1"/>
          </p:cNvSpPr>
          <p:nvPr>
            <p:ph type="title" idx="13"/>
          </p:nvPr>
        </p:nvSpPr>
        <p:spPr>
          <a:xfrm>
            <a:off x="9215751"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20" name="Google Shape;220;p17"/>
          <p:cNvSpPr>
            <a:spLocks noGrp="1"/>
          </p:cNvSpPr>
          <p:nvPr>
            <p:ph type="pic" idx="14"/>
          </p:nvPr>
        </p:nvSpPr>
        <p:spPr>
          <a:xfrm>
            <a:off x="6227928" y="3103287"/>
            <a:ext cx="2870800" cy="1340000"/>
          </a:xfrm>
          <a:prstGeom prst="rect">
            <a:avLst/>
          </a:prstGeom>
          <a:noFill/>
          <a:ln>
            <a:noFill/>
          </a:ln>
        </p:spPr>
      </p:sp>
      <p:sp>
        <p:nvSpPr>
          <p:cNvPr id="221" name="Google Shape;221;p17"/>
          <p:cNvSpPr txBox="1">
            <a:spLocks noGrp="1"/>
          </p:cNvSpPr>
          <p:nvPr>
            <p:ph type="subTitle" idx="15"/>
          </p:nvPr>
        </p:nvSpPr>
        <p:spPr>
          <a:xfrm>
            <a:off x="9215748"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222" name="Google Shape;222;p17"/>
          <p:cNvSpPr/>
          <p:nvPr/>
        </p:nvSpPr>
        <p:spPr>
          <a:xfrm>
            <a:off x="3218472"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7"/>
          <p:cNvSpPr txBox="1">
            <a:spLocks noGrp="1"/>
          </p:cNvSpPr>
          <p:nvPr>
            <p:ph type="title" idx="16"/>
          </p:nvPr>
        </p:nvSpPr>
        <p:spPr>
          <a:xfrm>
            <a:off x="3576189"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24" name="Google Shape;224;p17"/>
          <p:cNvSpPr>
            <a:spLocks noGrp="1"/>
          </p:cNvSpPr>
          <p:nvPr>
            <p:ph type="pic" idx="17"/>
          </p:nvPr>
        </p:nvSpPr>
        <p:spPr>
          <a:xfrm>
            <a:off x="588367" y="4549205"/>
            <a:ext cx="2870800" cy="1340000"/>
          </a:xfrm>
          <a:prstGeom prst="rect">
            <a:avLst/>
          </a:prstGeom>
          <a:noFill/>
          <a:ln>
            <a:noFill/>
          </a:ln>
        </p:spPr>
      </p:sp>
      <p:sp>
        <p:nvSpPr>
          <p:cNvPr id="225" name="Google Shape;225;p17"/>
          <p:cNvSpPr txBox="1">
            <a:spLocks noGrp="1"/>
          </p:cNvSpPr>
          <p:nvPr>
            <p:ph type="subTitle" idx="18"/>
          </p:nvPr>
        </p:nvSpPr>
        <p:spPr>
          <a:xfrm>
            <a:off x="3576187"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226" name="Google Shape;226;p17"/>
          <p:cNvSpPr/>
          <p:nvPr/>
        </p:nvSpPr>
        <p:spPr>
          <a:xfrm>
            <a:off x="8858033"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7"/>
          <p:cNvSpPr txBox="1">
            <a:spLocks noGrp="1"/>
          </p:cNvSpPr>
          <p:nvPr>
            <p:ph type="title" idx="19"/>
          </p:nvPr>
        </p:nvSpPr>
        <p:spPr>
          <a:xfrm>
            <a:off x="9215751"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28" name="Google Shape;228;p17"/>
          <p:cNvSpPr>
            <a:spLocks noGrp="1"/>
          </p:cNvSpPr>
          <p:nvPr>
            <p:ph type="pic" idx="20"/>
          </p:nvPr>
        </p:nvSpPr>
        <p:spPr>
          <a:xfrm>
            <a:off x="6227928" y="4549205"/>
            <a:ext cx="2870800" cy="1340000"/>
          </a:xfrm>
          <a:prstGeom prst="rect">
            <a:avLst/>
          </a:prstGeom>
          <a:noFill/>
          <a:ln>
            <a:noFill/>
          </a:ln>
        </p:spPr>
      </p:sp>
      <p:sp>
        <p:nvSpPr>
          <p:cNvPr id="229" name="Google Shape;229;p17"/>
          <p:cNvSpPr txBox="1">
            <a:spLocks noGrp="1"/>
          </p:cNvSpPr>
          <p:nvPr>
            <p:ph type="subTitle" idx="21"/>
          </p:nvPr>
        </p:nvSpPr>
        <p:spPr>
          <a:xfrm>
            <a:off x="9215748"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Tree>
    <p:extLst>
      <p:ext uri="{BB962C8B-B14F-4D97-AF65-F5344CB8AC3E}">
        <p14:creationId xmlns:p14="http://schemas.microsoft.com/office/powerpoint/2010/main" val="3229758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showcase x3 1 1">
  <p:cSld name="Image showcase x3 1 1">
    <p:bg>
      <p:bgPr>
        <a:solidFill>
          <a:schemeClr val="lt1"/>
        </a:solidFill>
        <a:effectLst/>
      </p:bgPr>
    </p:bg>
    <p:spTree>
      <p:nvGrpSpPr>
        <p:cNvPr id="1" name="Shape 230"/>
        <p:cNvGrpSpPr/>
        <p:nvPr/>
      </p:nvGrpSpPr>
      <p:grpSpPr>
        <a:xfrm>
          <a:off x="0" y="0"/>
          <a:ext cx="0" cy="0"/>
          <a:chOff x="0" y="0"/>
          <a:chExt cx="0" cy="0"/>
        </a:xfrm>
      </p:grpSpPr>
      <p:sp>
        <p:nvSpPr>
          <p:cNvPr id="231" name="Google Shape;231;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2" name="Google Shape;232;p18"/>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33" name="Google Shape;233;p18"/>
          <p:cNvSpPr>
            <a:spLocks noGrp="1"/>
          </p:cNvSpPr>
          <p:nvPr>
            <p:ph type="pic" idx="3"/>
          </p:nvPr>
        </p:nvSpPr>
        <p:spPr>
          <a:xfrm>
            <a:off x="1950167" y="1670200"/>
            <a:ext cx="2306000" cy="3099200"/>
          </a:xfrm>
          <a:prstGeom prst="rect">
            <a:avLst/>
          </a:prstGeom>
          <a:noFill/>
          <a:ln>
            <a:noFill/>
          </a:ln>
        </p:spPr>
      </p:sp>
      <p:sp>
        <p:nvSpPr>
          <p:cNvPr id="234" name="Google Shape;234;p18"/>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35" name="Google Shape;235;p18"/>
          <p:cNvSpPr>
            <a:spLocks noGrp="1"/>
          </p:cNvSpPr>
          <p:nvPr>
            <p:ph type="pic" idx="5"/>
          </p:nvPr>
        </p:nvSpPr>
        <p:spPr>
          <a:xfrm>
            <a:off x="4942999" y="1670200"/>
            <a:ext cx="2306000" cy="3099200"/>
          </a:xfrm>
          <a:prstGeom prst="rect">
            <a:avLst/>
          </a:prstGeom>
          <a:noFill/>
          <a:ln>
            <a:noFill/>
          </a:ln>
        </p:spPr>
      </p:sp>
      <p:sp>
        <p:nvSpPr>
          <p:cNvPr id="236" name="Google Shape;236;p18"/>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237" name="Google Shape;237;p18"/>
          <p:cNvSpPr>
            <a:spLocks noGrp="1"/>
          </p:cNvSpPr>
          <p:nvPr>
            <p:ph type="pic" idx="7"/>
          </p:nvPr>
        </p:nvSpPr>
        <p:spPr>
          <a:xfrm>
            <a:off x="7935829" y="1670200"/>
            <a:ext cx="2306000" cy="3099200"/>
          </a:xfrm>
          <a:prstGeom prst="rect">
            <a:avLst/>
          </a:prstGeom>
          <a:noFill/>
          <a:ln>
            <a:noFill/>
          </a:ln>
        </p:spPr>
      </p:sp>
      <p:pic>
        <p:nvPicPr>
          <p:cNvPr id="238" name="Google Shape;238;p18"/>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219574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 showcase x3 1 1 1">
  <p:cSld name="Image showcase x3 1 1 1">
    <p:bg>
      <p:bgPr>
        <a:solidFill>
          <a:schemeClr val="dk1"/>
        </a:solidFill>
        <a:effectLst/>
      </p:bgPr>
    </p:bg>
    <p:spTree>
      <p:nvGrpSpPr>
        <p:cNvPr id="1" name="Shape 239"/>
        <p:cNvGrpSpPr/>
        <p:nvPr/>
      </p:nvGrpSpPr>
      <p:grpSpPr>
        <a:xfrm>
          <a:off x="0" y="0"/>
          <a:ext cx="0" cy="0"/>
          <a:chOff x="0" y="0"/>
          <a:chExt cx="0" cy="0"/>
        </a:xfrm>
      </p:grpSpPr>
      <p:sp>
        <p:nvSpPr>
          <p:cNvPr id="240" name="Google Shape;240;p1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241" name="Google Shape;241;p19"/>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42" name="Google Shape;242;p19"/>
          <p:cNvSpPr>
            <a:spLocks noGrp="1"/>
          </p:cNvSpPr>
          <p:nvPr>
            <p:ph type="pic" idx="3"/>
          </p:nvPr>
        </p:nvSpPr>
        <p:spPr>
          <a:xfrm>
            <a:off x="1950167" y="1670200"/>
            <a:ext cx="2306000" cy="3099200"/>
          </a:xfrm>
          <a:prstGeom prst="rect">
            <a:avLst/>
          </a:prstGeom>
          <a:noFill/>
          <a:ln>
            <a:noFill/>
          </a:ln>
        </p:spPr>
      </p:sp>
      <p:sp>
        <p:nvSpPr>
          <p:cNvPr id="243" name="Google Shape;243;p19"/>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44" name="Google Shape;244;p19"/>
          <p:cNvSpPr>
            <a:spLocks noGrp="1"/>
          </p:cNvSpPr>
          <p:nvPr>
            <p:ph type="pic" idx="5"/>
          </p:nvPr>
        </p:nvSpPr>
        <p:spPr>
          <a:xfrm>
            <a:off x="4942999" y="1670200"/>
            <a:ext cx="2306000" cy="3099200"/>
          </a:xfrm>
          <a:prstGeom prst="rect">
            <a:avLst/>
          </a:prstGeom>
          <a:noFill/>
          <a:ln>
            <a:noFill/>
          </a:ln>
        </p:spPr>
      </p:sp>
      <p:sp>
        <p:nvSpPr>
          <p:cNvPr id="245" name="Google Shape;245;p19"/>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246" name="Google Shape;246;p19"/>
          <p:cNvSpPr>
            <a:spLocks noGrp="1"/>
          </p:cNvSpPr>
          <p:nvPr>
            <p:ph type="pic" idx="7"/>
          </p:nvPr>
        </p:nvSpPr>
        <p:spPr>
          <a:xfrm>
            <a:off x="7935829" y="1670200"/>
            <a:ext cx="2306000" cy="3099200"/>
          </a:xfrm>
          <a:prstGeom prst="rect">
            <a:avLst/>
          </a:prstGeom>
          <a:noFill/>
          <a:ln>
            <a:noFill/>
          </a:ln>
        </p:spPr>
      </p:sp>
      <p:pic>
        <p:nvPicPr>
          <p:cNvPr id="247" name="Google Shape;247;p19"/>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206180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reaker (light) ">
  <p:cSld name="Slide Breaker (light) ">
    <p:bg>
      <p:bgPr>
        <a:solidFill>
          <a:schemeClr val="lt1"/>
        </a:solidFill>
        <a:effectLst/>
      </p:bgPr>
    </p:bg>
    <p:spTree>
      <p:nvGrpSpPr>
        <p:cNvPr id="1" name="Shape 35"/>
        <p:cNvGrpSpPr/>
        <p:nvPr/>
      </p:nvGrpSpPr>
      <p:grpSpPr>
        <a:xfrm>
          <a:off x="0" y="0"/>
          <a:ext cx="0" cy="0"/>
          <a:chOff x="0" y="0"/>
          <a:chExt cx="0" cy="0"/>
        </a:xfrm>
      </p:grpSpPr>
      <p:sp>
        <p:nvSpPr>
          <p:cNvPr id="36" name="Google Shape;3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7" name="Google Shape;37;p5"/>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Roboto Medium"/>
              <a:buNone/>
              <a:defRPr sz="6933">
                <a:latin typeface="Roboto Medium"/>
                <a:ea typeface="Roboto Medium"/>
                <a:cs typeface="Roboto Medium"/>
                <a:sym typeface="Roboto Medium"/>
              </a:defRPr>
            </a:lvl1pPr>
            <a:lvl2pPr lvl="1" rtl="0">
              <a:spcBef>
                <a:spcPts val="0"/>
              </a:spcBef>
              <a:spcAft>
                <a:spcPts val="0"/>
              </a:spcAft>
              <a:buSzPts val="5200"/>
              <a:buFont typeface="Roboto Medium"/>
              <a:buNone/>
              <a:defRPr sz="6933">
                <a:latin typeface="Roboto Medium"/>
                <a:ea typeface="Roboto Medium"/>
                <a:cs typeface="Roboto Medium"/>
                <a:sym typeface="Roboto Medium"/>
              </a:defRPr>
            </a:lvl2pPr>
            <a:lvl3pPr lvl="2" rtl="0">
              <a:spcBef>
                <a:spcPts val="0"/>
              </a:spcBef>
              <a:spcAft>
                <a:spcPts val="0"/>
              </a:spcAft>
              <a:buSzPts val="5200"/>
              <a:buFont typeface="Roboto Medium"/>
              <a:buNone/>
              <a:defRPr sz="6933">
                <a:latin typeface="Roboto Medium"/>
                <a:ea typeface="Roboto Medium"/>
                <a:cs typeface="Roboto Medium"/>
                <a:sym typeface="Roboto Medium"/>
              </a:defRPr>
            </a:lvl3pPr>
            <a:lvl4pPr lvl="3" rtl="0">
              <a:spcBef>
                <a:spcPts val="0"/>
              </a:spcBef>
              <a:spcAft>
                <a:spcPts val="0"/>
              </a:spcAft>
              <a:buSzPts val="5200"/>
              <a:buFont typeface="Roboto Medium"/>
              <a:buNone/>
              <a:defRPr sz="6933">
                <a:latin typeface="Roboto Medium"/>
                <a:ea typeface="Roboto Medium"/>
                <a:cs typeface="Roboto Medium"/>
                <a:sym typeface="Roboto Medium"/>
              </a:defRPr>
            </a:lvl4pPr>
            <a:lvl5pPr lvl="4" rtl="0">
              <a:spcBef>
                <a:spcPts val="0"/>
              </a:spcBef>
              <a:spcAft>
                <a:spcPts val="0"/>
              </a:spcAft>
              <a:buSzPts val="5200"/>
              <a:buFont typeface="Roboto Medium"/>
              <a:buNone/>
              <a:defRPr sz="6933">
                <a:latin typeface="Roboto Medium"/>
                <a:ea typeface="Roboto Medium"/>
                <a:cs typeface="Roboto Medium"/>
                <a:sym typeface="Roboto Medium"/>
              </a:defRPr>
            </a:lvl5pPr>
            <a:lvl6pPr lvl="5" rtl="0">
              <a:spcBef>
                <a:spcPts val="0"/>
              </a:spcBef>
              <a:spcAft>
                <a:spcPts val="0"/>
              </a:spcAft>
              <a:buSzPts val="5200"/>
              <a:buFont typeface="Roboto Medium"/>
              <a:buNone/>
              <a:defRPr sz="6933">
                <a:latin typeface="Roboto Medium"/>
                <a:ea typeface="Roboto Medium"/>
                <a:cs typeface="Roboto Medium"/>
                <a:sym typeface="Roboto Medium"/>
              </a:defRPr>
            </a:lvl6pPr>
            <a:lvl7pPr lvl="6" rtl="0">
              <a:spcBef>
                <a:spcPts val="0"/>
              </a:spcBef>
              <a:spcAft>
                <a:spcPts val="0"/>
              </a:spcAft>
              <a:buSzPts val="5200"/>
              <a:buFont typeface="Roboto Medium"/>
              <a:buNone/>
              <a:defRPr sz="6933">
                <a:latin typeface="Roboto Medium"/>
                <a:ea typeface="Roboto Medium"/>
                <a:cs typeface="Roboto Medium"/>
                <a:sym typeface="Roboto Medium"/>
              </a:defRPr>
            </a:lvl7pPr>
            <a:lvl8pPr lvl="7" rtl="0">
              <a:spcBef>
                <a:spcPts val="0"/>
              </a:spcBef>
              <a:spcAft>
                <a:spcPts val="0"/>
              </a:spcAft>
              <a:buSzPts val="5200"/>
              <a:buFont typeface="Roboto Medium"/>
              <a:buNone/>
              <a:defRPr sz="6933">
                <a:latin typeface="Roboto Medium"/>
                <a:ea typeface="Roboto Medium"/>
                <a:cs typeface="Roboto Medium"/>
                <a:sym typeface="Roboto Medium"/>
              </a:defRPr>
            </a:lvl8pPr>
            <a:lvl9pPr lvl="8" rtl="0">
              <a:spcBef>
                <a:spcPts val="0"/>
              </a:spcBef>
              <a:spcAft>
                <a:spcPts val="0"/>
              </a:spcAft>
              <a:buSzPts val="5200"/>
              <a:buFont typeface="Roboto Medium"/>
              <a:buNone/>
              <a:defRPr sz="6933">
                <a:latin typeface="Roboto Medium"/>
                <a:ea typeface="Roboto Medium"/>
                <a:cs typeface="Roboto Medium"/>
                <a:sym typeface="Roboto Medium"/>
              </a:defRPr>
            </a:lvl9pPr>
          </a:lstStyle>
          <a:p>
            <a:endParaRPr/>
          </a:p>
        </p:txBody>
      </p:sp>
      <p:sp>
        <p:nvSpPr>
          <p:cNvPr id="38" name="Google Shape;38;p5"/>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1400"/>
              <a:buNone/>
              <a:defRPr sz="1867">
                <a:solidFill>
                  <a:schemeClr val="dk1"/>
                </a:solidFill>
              </a:defRPr>
            </a:lvl1pPr>
            <a:lvl2pPr lvl="1" rtl="0">
              <a:spcBef>
                <a:spcPts val="0"/>
              </a:spcBef>
              <a:spcAft>
                <a:spcPts val="0"/>
              </a:spcAft>
              <a:buClr>
                <a:schemeClr val="dk1"/>
              </a:buClr>
              <a:buSzPts val="1200"/>
              <a:buNone/>
              <a:defRPr sz="1600">
                <a:solidFill>
                  <a:schemeClr val="dk1"/>
                </a:solidFill>
              </a:defRPr>
            </a:lvl2pPr>
            <a:lvl3pPr lvl="2" rtl="0">
              <a:spcBef>
                <a:spcPts val="0"/>
              </a:spcBef>
              <a:spcAft>
                <a:spcPts val="0"/>
              </a:spcAft>
              <a:buClr>
                <a:schemeClr val="dk1"/>
              </a:buClr>
              <a:buSzPts val="1200"/>
              <a:buNone/>
              <a:defRPr sz="1600">
                <a:solidFill>
                  <a:schemeClr val="dk1"/>
                </a:solidFill>
              </a:defRPr>
            </a:lvl3pPr>
            <a:lvl4pPr lvl="3" rtl="0">
              <a:spcBef>
                <a:spcPts val="0"/>
              </a:spcBef>
              <a:spcAft>
                <a:spcPts val="0"/>
              </a:spcAft>
              <a:buClr>
                <a:schemeClr val="dk1"/>
              </a:buClr>
              <a:buSzPts val="1200"/>
              <a:buNone/>
              <a:defRPr sz="1600">
                <a:solidFill>
                  <a:schemeClr val="dk1"/>
                </a:solidFill>
              </a:defRPr>
            </a:lvl4pPr>
            <a:lvl5pPr lvl="4" rtl="0">
              <a:spcBef>
                <a:spcPts val="0"/>
              </a:spcBef>
              <a:spcAft>
                <a:spcPts val="0"/>
              </a:spcAft>
              <a:buClr>
                <a:schemeClr val="dk1"/>
              </a:buClr>
              <a:buSzPts val="1200"/>
              <a:buNone/>
              <a:defRPr sz="1600">
                <a:solidFill>
                  <a:schemeClr val="dk1"/>
                </a:solidFill>
              </a:defRPr>
            </a:lvl5pPr>
            <a:lvl6pPr lvl="5" rtl="0">
              <a:spcBef>
                <a:spcPts val="0"/>
              </a:spcBef>
              <a:spcAft>
                <a:spcPts val="0"/>
              </a:spcAft>
              <a:buClr>
                <a:schemeClr val="dk1"/>
              </a:buClr>
              <a:buSzPts val="1200"/>
              <a:buNone/>
              <a:defRPr sz="1600">
                <a:solidFill>
                  <a:schemeClr val="dk1"/>
                </a:solidFill>
              </a:defRPr>
            </a:lvl6pPr>
            <a:lvl7pPr lvl="6" rtl="0">
              <a:spcBef>
                <a:spcPts val="0"/>
              </a:spcBef>
              <a:spcAft>
                <a:spcPts val="0"/>
              </a:spcAft>
              <a:buClr>
                <a:schemeClr val="dk1"/>
              </a:buClr>
              <a:buSzPts val="1200"/>
              <a:buNone/>
              <a:defRPr sz="1600">
                <a:solidFill>
                  <a:schemeClr val="dk1"/>
                </a:solidFill>
              </a:defRPr>
            </a:lvl7pPr>
            <a:lvl8pPr lvl="7" rtl="0">
              <a:spcBef>
                <a:spcPts val="0"/>
              </a:spcBef>
              <a:spcAft>
                <a:spcPts val="0"/>
              </a:spcAft>
              <a:buClr>
                <a:schemeClr val="dk1"/>
              </a:buClr>
              <a:buSzPts val="1200"/>
              <a:buNone/>
              <a:defRPr sz="1600">
                <a:solidFill>
                  <a:schemeClr val="dk1"/>
                </a:solidFill>
              </a:defRPr>
            </a:lvl8pPr>
            <a:lvl9pPr lvl="8" rtl="0">
              <a:spcBef>
                <a:spcPts val="0"/>
              </a:spcBef>
              <a:spcAft>
                <a:spcPts val="0"/>
              </a:spcAft>
              <a:buClr>
                <a:schemeClr val="dk1"/>
              </a:buClr>
              <a:buSzPts val="1200"/>
              <a:buNone/>
              <a:defRPr sz="1600">
                <a:solidFill>
                  <a:schemeClr val="dk1"/>
                </a:solidFill>
              </a:defRPr>
            </a:lvl9pPr>
          </a:lstStyle>
          <a:p>
            <a:endParaRPr/>
          </a:p>
        </p:txBody>
      </p:sp>
      <p:sp>
        <p:nvSpPr>
          <p:cNvPr id="39" name="Google Shape;39;p5"/>
          <p:cNvSpPr/>
          <p:nvPr/>
        </p:nvSpPr>
        <p:spPr>
          <a:xfrm>
            <a:off x="7115601" y="0"/>
            <a:ext cx="3496800" cy="68580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40" name="Google Shape;40;p5"/>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1223710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 showcase x3 1 1 1 1">
  <p:cSld name="Image showcase x3 1 1 1 1">
    <p:bg>
      <p:bgPr>
        <a:solidFill>
          <a:schemeClr val="dk1"/>
        </a:solidFill>
        <a:effectLst/>
      </p:bgPr>
    </p:bg>
    <p:spTree>
      <p:nvGrpSpPr>
        <p:cNvPr id="1" name="Shape 248"/>
        <p:cNvGrpSpPr/>
        <p:nvPr/>
      </p:nvGrpSpPr>
      <p:grpSpPr>
        <a:xfrm>
          <a:off x="0" y="0"/>
          <a:ext cx="0" cy="0"/>
          <a:chOff x="0" y="0"/>
          <a:chExt cx="0" cy="0"/>
        </a:xfrm>
      </p:grpSpPr>
      <p:sp>
        <p:nvSpPr>
          <p:cNvPr id="249" name="Google Shape;249;p20"/>
          <p:cNvSpPr txBox="1">
            <a:spLocks noGrp="1"/>
          </p:cNvSpPr>
          <p:nvPr>
            <p:ph type="title"/>
          </p:nvPr>
        </p:nvSpPr>
        <p:spPr>
          <a:xfrm>
            <a:off x="415600" y="3047200"/>
            <a:ext cx="11360800" cy="76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Clr>
                <a:schemeClr val="lt1"/>
              </a:buClr>
              <a:buSzPts val="3200"/>
              <a:buNone/>
              <a:defRPr>
                <a:solidFill>
                  <a:schemeClr val="lt1"/>
                </a:solidFill>
              </a:defRPr>
            </a:lvl2pPr>
            <a:lvl3pPr lvl="2" algn="ctr" rtl="0">
              <a:spcBef>
                <a:spcPts val="0"/>
              </a:spcBef>
              <a:spcAft>
                <a:spcPts val="0"/>
              </a:spcAft>
              <a:buClr>
                <a:schemeClr val="lt1"/>
              </a:buClr>
              <a:buSzPts val="3200"/>
              <a:buNone/>
              <a:defRPr>
                <a:solidFill>
                  <a:schemeClr val="lt1"/>
                </a:solidFill>
              </a:defRPr>
            </a:lvl3pPr>
            <a:lvl4pPr lvl="3" algn="ctr" rtl="0">
              <a:spcBef>
                <a:spcPts val="0"/>
              </a:spcBef>
              <a:spcAft>
                <a:spcPts val="0"/>
              </a:spcAft>
              <a:buClr>
                <a:schemeClr val="lt1"/>
              </a:buClr>
              <a:buSzPts val="3200"/>
              <a:buNone/>
              <a:defRPr>
                <a:solidFill>
                  <a:schemeClr val="lt1"/>
                </a:solidFill>
              </a:defRPr>
            </a:lvl4pPr>
            <a:lvl5pPr lvl="4" algn="ctr" rtl="0">
              <a:spcBef>
                <a:spcPts val="0"/>
              </a:spcBef>
              <a:spcAft>
                <a:spcPts val="0"/>
              </a:spcAft>
              <a:buClr>
                <a:schemeClr val="lt1"/>
              </a:buClr>
              <a:buSzPts val="3200"/>
              <a:buNone/>
              <a:defRPr>
                <a:solidFill>
                  <a:schemeClr val="lt1"/>
                </a:solidFill>
              </a:defRPr>
            </a:lvl5pPr>
            <a:lvl6pPr lvl="5" algn="ctr" rtl="0">
              <a:spcBef>
                <a:spcPts val="0"/>
              </a:spcBef>
              <a:spcAft>
                <a:spcPts val="0"/>
              </a:spcAft>
              <a:buClr>
                <a:schemeClr val="lt1"/>
              </a:buClr>
              <a:buSzPts val="3200"/>
              <a:buNone/>
              <a:defRPr>
                <a:solidFill>
                  <a:schemeClr val="lt1"/>
                </a:solidFill>
              </a:defRPr>
            </a:lvl6pPr>
            <a:lvl7pPr lvl="6" algn="ctr" rtl="0">
              <a:spcBef>
                <a:spcPts val="0"/>
              </a:spcBef>
              <a:spcAft>
                <a:spcPts val="0"/>
              </a:spcAft>
              <a:buClr>
                <a:schemeClr val="lt1"/>
              </a:buClr>
              <a:buSzPts val="3200"/>
              <a:buNone/>
              <a:defRPr>
                <a:solidFill>
                  <a:schemeClr val="lt1"/>
                </a:solidFill>
              </a:defRPr>
            </a:lvl7pPr>
            <a:lvl8pPr lvl="7" algn="ctr" rtl="0">
              <a:spcBef>
                <a:spcPts val="0"/>
              </a:spcBef>
              <a:spcAft>
                <a:spcPts val="0"/>
              </a:spcAft>
              <a:buClr>
                <a:schemeClr val="lt1"/>
              </a:buClr>
              <a:buSzPts val="3200"/>
              <a:buNone/>
              <a:defRPr>
                <a:solidFill>
                  <a:schemeClr val="lt1"/>
                </a:solidFill>
              </a:defRPr>
            </a:lvl8pPr>
            <a:lvl9pPr lvl="8" algn="ctr" rtl="0">
              <a:spcBef>
                <a:spcPts val="0"/>
              </a:spcBef>
              <a:spcAft>
                <a:spcPts val="0"/>
              </a:spcAft>
              <a:buClr>
                <a:schemeClr val="lt1"/>
              </a:buClr>
              <a:buSzPts val="3200"/>
              <a:buNone/>
              <a:defRPr>
                <a:solidFill>
                  <a:schemeClr val="lt1"/>
                </a:solidFill>
              </a:defRPr>
            </a:lvl9pPr>
          </a:lstStyle>
          <a:p>
            <a:endParaRPr/>
          </a:p>
        </p:txBody>
      </p:sp>
      <p:sp>
        <p:nvSpPr>
          <p:cNvPr id="250" name="Google Shape;250;p20"/>
          <p:cNvSpPr>
            <a:spLocks noGrp="1"/>
          </p:cNvSpPr>
          <p:nvPr>
            <p:ph type="pic" idx="2"/>
          </p:nvPr>
        </p:nvSpPr>
        <p:spPr>
          <a:xfrm>
            <a:off x="0" y="0"/>
            <a:ext cx="4064000" cy="2970400"/>
          </a:xfrm>
          <a:prstGeom prst="rect">
            <a:avLst/>
          </a:prstGeom>
          <a:noFill/>
          <a:ln>
            <a:noFill/>
          </a:ln>
        </p:spPr>
      </p:sp>
      <p:sp>
        <p:nvSpPr>
          <p:cNvPr id="251" name="Google Shape;251;p20"/>
          <p:cNvSpPr>
            <a:spLocks noGrp="1"/>
          </p:cNvSpPr>
          <p:nvPr>
            <p:ph type="pic" idx="3"/>
          </p:nvPr>
        </p:nvSpPr>
        <p:spPr>
          <a:xfrm>
            <a:off x="4063999" y="0"/>
            <a:ext cx="4064000" cy="2970400"/>
          </a:xfrm>
          <a:prstGeom prst="rect">
            <a:avLst/>
          </a:prstGeom>
          <a:noFill/>
          <a:ln>
            <a:noFill/>
          </a:ln>
        </p:spPr>
      </p:sp>
      <p:sp>
        <p:nvSpPr>
          <p:cNvPr id="252" name="Google Shape;252;p20"/>
          <p:cNvSpPr>
            <a:spLocks noGrp="1"/>
          </p:cNvSpPr>
          <p:nvPr>
            <p:ph type="pic" idx="4"/>
          </p:nvPr>
        </p:nvSpPr>
        <p:spPr>
          <a:xfrm>
            <a:off x="8128000" y="0"/>
            <a:ext cx="4064000" cy="2970400"/>
          </a:xfrm>
          <a:prstGeom prst="rect">
            <a:avLst/>
          </a:prstGeom>
          <a:noFill/>
          <a:ln>
            <a:noFill/>
          </a:ln>
        </p:spPr>
      </p:sp>
      <p:sp>
        <p:nvSpPr>
          <p:cNvPr id="253" name="Google Shape;253;p20"/>
          <p:cNvSpPr>
            <a:spLocks noGrp="1"/>
          </p:cNvSpPr>
          <p:nvPr>
            <p:ph type="pic" idx="5"/>
          </p:nvPr>
        </p:nvSpPr>
        <p:spPr>
          <a:xfrm>
            <a:off x="0" y="3887600"/>
            <a:ext cx="4064000" cy="2970400"/>
          </a:xfrm>
          <a:prstGeom prst="rect">
            <a:avLst/>
          </a:prstGeom>
          <a:noFill/>
          <a:ln>
            <a:noFill/>
          </a:ln>
        </p:spPr>
      </p:sp>
      <p:sp>
        <p:nvSpPr>
          <p:cNvPr id="254" name="Google Shape;254;p20"/>
          <p:cNvSpPr>
            <a:spLocks noGrp="1"/>
          </p:cNvSpPr>
          <p:nvPr>
            <p:ph type="pic" idx="6"/>
          </p:nvPr>
        </p:nvSpPr>
        <p:spPr>
          <a:xfrm>
            <a:off x="4063999" y="3887600"/>
            <a:ext cx="4064000" cy="2970400"/>
          </a:xfrm>
          <a:prstGeom prst="rect">
            <a:avLst/>
          </a:prstGeom>
          <a:noFill/>
          <a:ln>
            <a:noFill/>
          </a:ln>
        </p:spPr>
      </p:sp>
      <p:sp>
        <p:nvSpPr>
          <p:cNvPr id="255" name="Google Shape;255;p20"/>
          <p:cNvSpPr>
            <a:spLocks noGrp="1"/>
          </p:cNvSpPr>
          <p:nvPr>
            <p:ph type="pic" idx="7"/>
          </p:nvPr>
        </p:nvSpPr>
        <p:spPr>
          <a:xfrm>
            <a:off x="8128000" y="3887600"/>
            <a:ext cx="4064000" cy="2970400"/>
          </a:xfrm>
          <a:prstGeom prst="rect">
            <a:avLst/>
          </a:prstGeom>
          <a:noFill/>
          <a:ln>
            <a:noFill/>
          </a:ln>
        </p:spPr>
      </p:sp>
    </p:spTree>
    <p:extLst>
      <p:ext uri="{BB962C8B-B14F-4D97-AF65-F5344CB8AC3E}">
        <p14:creationId xmlns:p14="http://schemas.microsoft.com/office/powerpoint/2010/main" val="162351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with logo (light)" type="tx">
  <p:cSld name="Blank with logo (light)">
    <p:spTree>
      <p:nvGrpSpPr>
        <p:cNvPr id="1" name="Shape 256"/>
        <p:cNvGrpSpPr/>
        <p:nvPr/>
      </p:nvGrpSpPr>
      <p:grpSpPr>
        <a:xfrm>
          <a:off x="0" y="0"/>
          <a:ext cx="0" cy="0"/>
          <a:chOff x="0" y="0"/>
          <a:chExt cx="0" cy="0"/>
        </a:xfrm>
      </p:grpSpPr>
      <p:pic>
        <p:nvPicPr>
          <p:cNvPr id="257" name="Google Shape;257;p21"/>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413108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with logo (dark)">
  <p:cSld name="Blank with logo (dark)">
    <p:bg>
      <p:bgPr>
        <a:solidFill>
          <a:schemeClr val="dk1"/>
        </a:solidFill>
        <a:effectLst/>
      </p:bgPr>
    </p:bg>
    <p:spTree>
      <p:nvGrpSpPr>
        <p:cNvPr id="1" name="Shape 258"/>
        <p:cNvGrpSpPr/>
        <p:nvPr/>
      </p:nvGrpSpPr>
      <p:grpSpPr>
        <a:xfrm>
          <a:off x="0" y="0"/>
          <a:ext cx="0" cy="0"/>
          <a:chOff x="0" y="0"/>
          <a:chExt cx="0" cy="0"/>
        </a:xfrm>
      </p:grpSpPr>
      <p:pic>
        <p:nvPicPr>
          <p:cNvPr id="259" name="Google Shape;259;p22"/>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078830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light)">
  <p:cSld name="BLANK (light)">
    <p:spTree>
      <p:nvGrpSpPr>
        <p:cNvPr id="1" name="Shape 260"/>
        <p:cNvGrpSpPr/>
        <p:nvPr/>
      </p:nvGrpSpPr>
      <p:grpSpPr>
        <a:xfrm>
          <a:off x="0" y="0"/>
          <a:ext cx="0" cy="0"/>
          <a:chOff x="0" y="0"/>
          <a:chExt cx="0" cy="0"/>
        </a:xfrm>
      </p:grpSpPr>
      <p:sp>
        <p:nvSpPr>
          <p:cNvPr id="261" name="Google Shape;261;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36939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rgbClr val="1E3250"/>
        </a:solidFill>
        <a:effectLst/>
      </p:bgPr>
    </p:bg>
    <p:spTree>
      <p:nvGrpSpPr>
        <p:cNvPr id="1" name="Shape 262"/>
        <p:cNvGrpSpPr/>
        <p:nvPr/>
      </p:nvGrpSpPr>
      <p:grpSpPr>
        <a:xfrm>
          <a:off x="0" y="0"/>
          <a:ext cx="0" cy="0"/>
          <a:chOff x="0" y="0"/>
          <a:chExt cx="0" cy="0"/>
        </a:xfrm>
      </p:grpSpPr>
      <p:sp>
        <p:nvSpPr>
          <p:cNvPr id="263" name="Google Shape;263;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67992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1E3250"/>
        </a:solidFill>
        <a:effectLst/>
      </p:bgPr>
    </p:bg>
    <p:spTree>
      <p:nvGrpSpPr>
        <p:cNvPr id="1" name="Shape 264"/>
        <p:cNvGrpSpPr/>
        <p:nvPr/>
      </p:nvGrpSpPr>
      <p:grpSpPr>
        <a:xfrm>
          <a:off x="0" y="0"/>
          <a:ext cx="0" cy="0"/>
          <a:chOff x="0" y="0"/>
          <a:chExt cx="0" cy="0"/>
        </a:xfrm>
      </p:grpSpPr>
      <p:sp>
        <p:nvSpPr>
          <p:cNvPr id="265" name="Google Shape;265;p25"/>
          <p:cNvSpPr txBox="1">
            <a:spLocks noGrp="1"/>
          </p:cNvSpPr>
          <p:nvPr>
            <p:ph type="ctrTitle"/>
          </p:nvPr>
        </p:nvSpPr>
        <p:spPr>
          <a:xfrm>
            <a:off x="3344907" y="992767"/>
            <a:ext cx="8431200" cy="2736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266" name="Google Shape;266;p25"/>
          <p:cNvSpPr txBox="1">
            <a:spLocks noGrp="1"/>
          </p:cNvSpPr>
          <p:nvPr>
            <p:ph type="subTitle" idx="1"/>
          </p:nvPr>
        </p:nvSpPr>
        <p:spPr>
          <a:xfrm>
            <a:off x="3344899" y="3778833"/>
            <a:ext cx="8431200" cy="105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E9F0FC"/>
              </a:buClr>
              <a:buSzPts val="2600"/>
              <a:buNone/>
              <a:defRPr sz="3467">
                <a:solidFill>
                  <a:srgbClr val="E9F0FC"/>
                </a:solidFill>
              </a:defRPr>
            </a:lvl1pPr>
            <a:lvl2pPr lvl="1" rtl="0">
              <a:lnSpc>
                <a:spcPct val="100000"/>
              </a:lnSpc>
              <a:spcBef>
                <a:spcPts val="0"/>
              </a:spcBef>
              <a:spcAft>
                <a:spcPts val="0"/>
              </a:spcAft>
              <a:buClr>
                <a:srgbClr val="E9F0FC"/>
              </a:buClr>
              <a:buSzPts val="2600"/>
              <a:buNone/>
              <a:defRPr sz="3467">
                <a:solidFill>
                  <a:srgbClr val="E9F0FC"/>
                </a:solidFill>
              </a:defRPr>
            </a:lvl2pPr>
            <a:lvl3pPr lvl="2" rtl="0">
              <a:lnSpc>
                <a:spcPct val="100000"/>
              </a:lnSpc>
              <a:spcBef>
                <a:spcPts val="0"/>
              </a:spcBef>
              <a:spcAft>
                <a:spcPts val="0"/>
              </a:spcAft>
              <a:buClr>
                <a:srgbClr val="E9F0FC"/>
              </a:buClr>
              <a:buSzPts val="2600"/>
              <a:buNone/>
              <a:defRPr sz="3467">
                <a:solidFill>
                  <a:srgbClr val="E9F0FC"/>
                </a:solidFill>
              </a:defRPr>
            </a:lvl3pPr>
            <a:lvl4pPr lvl="3" rtl="0">
              <a:lnSpc>
                <a:spcPct val="100000"/>
              </a:lnSpc>
              <a:spcBef>
                <a:spcPts val="0"/>
              </a:spcBef>
              <a:spcAft>
                <a:spcPts val="0"/>
              </a:spcAft>
              <a:buClr>
                <a:srgbClr val="E9F0FC"/>
              </a:buClr>
              <a:buSzPts val="2600"/>
              <a:buNone/>
              <a:defRPr sz="3467">
                <a:solidFill>
                  <a:srgbClr val="E9F0FC"/>
                </a:solidFill>
              </a:defRPr>
            </a:lvl4pPr>
            <a:lvl5pPr lvl="4" rtl="0">
              <a:lnSpc>
                <a:spcPct val="100000"/>
              </a:lnSpc>
              <a:spcBef>
                <a:spcPts val="0"/>
              </a:spcBef>
              <a:spcAft>
                <a:spcPts val="0"/>
              </a:spcAft>
              <a:buClr>
                <a:srgbClr val="E9F0FC"/>
              </a:buClr>
              <a:buSzPts val="2600"/>
              <a:buNone/>
              <a:defRPr sz="3467">
                <a:solidFill>
                  <a:srgbClr val="E9F0FC"/>
                </a:solidFill>
              </a:defRPr>
            </a:lvl5pPr>
            <a:lvl6pPr lvl="5" rtl="0">
              <a:lnSpc>
                <a:spcPct val="100000"/>
              </a:lnSpc>
              <a:spcBef>
                <a:spcPts val="0"/>
              </a:spcBef>
              <a:spcAft>
                <a:spcPts val="0"/>
              </a:spcAft>
              <a:buClr>
                <a:srgbClr val="E9F0FC"/>
              </a:buClr>
              <a:buSzPts val="2600"/>
              <a:buNone/>
              <a:defRPr sz="3467">
                <a:solidFill>
                  <a:srgbClr val="E9F0FC"/>
                </a:solidFill>
              </a:defRPr>
            </a:lvl6pPr>
            <a:lvl7pPr lvl="6" rtl="0">
              <a:lnSpc>
                <a:spcPct val="100000"/>
              </a:lnSpc>
              <a:spcBef>
                <a:spcPts val="0"/>
              </a:spcBef>
              <a:spcAft>
                <a:spcPts val="0"/>
              </a:spcAft>
              <a:buClr>
                <a:srgbClr val="E9F0FC"/>
              </a:buClr>
              <a:buSzPts val="2600"/>
              <a:buNone/>
              <a:defRPr sz="3467">
                <a:solidFill>
                  <a:srgbClr val="E9F0FC"/>
                </a:solidFill>
              </a:defRPr>
            </a:lvl7pPr>
            <a:lvl8pPr lvl="7" rtl="0">
              <a:lnSpc>
                <a:spcPct val="100000"/>
              </a:lnSpc>
              <a:spcBef>
                <a:spcPts val="0"/>
              </a:spcBef>
              <a:spcAft>
                <a:spcPts val="0"/>
              </a:spcAft>
              <a:buClr>
                <a:srgbClr val="E9F0FC"/>
              </a:buClr>
              <a:buSzPts val="2600"/>
              <a:buNone/>
              <a:defRPr sz="3467">
                <a:solidFill>
                  <a:srgbClr val="E9F0FC"/>
                </a:solidFill>
              </a:defRPr>
            </a:lvl8pPr>
            <a:lvl9pPr lvl="8" rtl="0">
              <a:lnSpc>
                <a:spcPct val="100000"/>
              </a:lnSpc>
              <a:spcBef>
                <a:spcPts val="0"/>
              </a:spcBef>
              <a:spcAft>
                <a:spcPts val="0"/>
              </a:spcAft>
              <a:buClr>
                <a:srgbClr val="E9F0FC"/>
              </a:buClr>
              <a:buSzPts val="2600"/>
              <a:buNone/>
              <a:defRPr sz="3467">
                <a:solidFill>
                  <a:srgbClr val="E9F0FC"/>
                </a:solidFill>
              </a:defRPr>
            </a:lvl9pPr>
          </a:lstStyle>
          <a:p>
            <a:endParaRPr/>
          </a:p>
        </p:txBody>
      </p:sp>
      <p:sp>
        <p:nvSpPr>
          <p:cNvPr id="267" name="Google Shape;267;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955088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598"/>
        <p:cNvGrpSpPr/>
        <p:nvPr/>
      </p:nvGrpSpPr>
      <p:grpSpPr>
        <a:xfrm>
          <a:off x="0" y="0"/>
          <a:ext cx="0" cy="0"/>
          <a:chOff x="0" y="0"/>
          <a:chExt cx="0" cy="0"/>
        </a:xfrm>
      </p:grpSpPr>
      <p:grpSp>
        <p:nvGrpSpPr>
          <p:cNvPr id="599" name="Google Shape;599;p60"/>
          <p:cNvGrpSpPr/>
          <p:nvPr/>
        </p:nvGrpSpPr>
        <p:grpSpPr>
          <a:xfrm>
            <a:off x="7824355" y="6003483"/>
            <a:ext cx="4071324" cy="602111"/>
            <a:chOff x="1195625" y="2019225"/>
            <a:chExt cx="6828025" cy="1009800"/>
          </a:xfrm>
        </p:grpSpPr>
        <p:pic>
          <p:nvPicPr>
            <p:cNvPr id="600" name="Google Shape;600;p60"/>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601" name="Google Shape;601;p60"/>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602" name="Google Shape;602;p60"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603" name="Google Shape;603;p60"/>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604" name="Google Shape;604;p60"/>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605" name="Google Shape;605;p60"/>
          <p:cNvSpPr txBox="1">
            <a:spLocks noGrp="1"/>
          </p:cNvSpPr>
          <p:nvPr>
            <p:ph type="title"/>
          </p:nvPr>
        </p:nvSpPr>
        <p:spPr>
          <a:xfrm>
            <a:off x="3516867" y="1266933"/>
            <a:ext cx="81484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606" name="Google Shape;606;p60"/>
          <p:cNvSpPr txBox="1">
            <a:spLocks noGrp="1"/>
          </p:cNvSpPr>
          <p:nvPr>
            <p:ph type="title" idx="2"/>
          </p:nvPr>
        </p:nvSpPr>
        <p:spPr>
          <a:xfrm>
            <a:off x="3516867" y="4074833"/>
            <a:ext cx="81484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Tree>
    <p:extLst>
      <p:ext uri="{BB962C8B-B14F-4D97-AF65-F5344CB8AC3E}">
        <p14:creationId xmlns:p14="http://schemas.microsoft.com/office/powerpoint/2010/main" val="1870060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2 (with image)">
  <p:cSld name="Title slide 2 (with image)">
    <p:bg>
      <p:bgPr>
        <a:solidFill>
          <a:schemeClr val="dk1"/>
        </a:solidFill>
        <a:effectLst/>
      </p:bgPr>
    </p:bg>
    <p:spTree>
      <p:nvGrpSpPr>
        <p:cNvPr id="1" name="Shape 607"/>
        <p:cNvGrpSpPr/>
        <p:nvPr/>
      </p:nvGrpSpPr>
      <p:grpSpPr>
        <a:xfrm>
          <a:off x="0" y="0"/>
          <a:ext cx="0" cy="0"/>
          <a:chOff x="0" y="0"/>
          <a:chExt cx="0" cy="0"/>
        </a:xfrm>
      </p:grpSpPr>
      <p:grpSp>
        <p:nvGrpSpPr>
          <p:cNvPr id="608" name="Google Shape;608;p61"/>
          <p:cNvGrpSpPr/>
          <p:nvPr/>
        </p:nvGrpSpPr>
        <p:grpSpPr>
          <a:xfrm>
            <a:off x="7824355" y="6003483"/>
            <a:ext cx="4071324" cy="602111"/>
            <a:chOff x="1195625" y="2019225"/>
            <a:chExt cx="6828025" cy="1009800"/>
          </a:xfrm>
        </p:grpSpPr>
        <p:pic>
          <p:nvPicPr>
            <p:cNvPr id="609" name="Google Shape;609;p61"/>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610" name="Google Shape;610;p61"/>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611" name="Google Shape;611;p61"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612" name="Google Shape;612;p61"/>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613" name="Google Shape;613;p61"/>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614" name="Google Shape;614;p61"/>
          <p:cNvSpPr txBox="1">
            <a:spLocks noGrp="1"/>
          </p:cNvSpPr>
          <p:nvPr>
            <p:ph type="title"/>
          </p:nvPr>
        </p:nvSpPr>
        <p:spPr>
          <a:xfrm>
            <a:off x="4692067" y="1266933"/>
            <a:ext cx="69732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615" name="Google Shape;615;p61"/>
          <p:cNvSpPr txBox="1">
            <a:spLocks noGrp="1"/>
          </p:cNvSpPr>
          <p:nvPr>
            <p:ph type="title" idx="2"/>
          </p:nvPr>
        </p:nvSpPr>
        <p:spPr>
          <a:xfrm>
            <a:off x="4692067" y="4074833"/>
            <a:ext cx="69732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
        <p:nvSpPr>
          <p:cNvPr id="616" name="Google Shape;616;p61"/>
          <p:cNvSpPr>
            <a:spLocks noGrp="1"/>
          </p:cNvSpPr>
          <p:nvPr>
            <p:ph type="pic" idx="3"/>
          </p:nvPr>
        </p:nvSpPr>
        <p:spPr>
          <a:xfrm>
            <a:off x="0" y="742600"/>
            <a:ext cx="2571600" cy="2430000"/>
          </a:xfrm>
          <a:prstGeom prst="rect">
            <a:avLst/>
          </a:prstGeom>
          <a:noFill/>
          <a:ln>
            <a:noFill/>
          </a:ln>
        </p:spPr>
      </p:sp>
      <p:sp>
        <p:nvSpPr>
          <p:cNvPr id="617" name="Google Shape;617;p61"/>
          <p:cNvSpPr>
            <a:spLocks noGrp="1"/>
          </p:cNvSpPr>
          <p:nvPr>
            <p:ph type="pic" idx="4"/>
          </p:nvPr>
        </p:nvSpPr>
        <p:spPr>
          <a:xfrm>
            <a:off x="945267" y="3573467"/>
            <a:ext cx="3476000" cy="3284400"/>
          </a:xfrm>
          <a:prstGeom prst="rect">
            <a:avLst/>
          </a:prstGeom>
          <a:noFill/>
          <a:ln>
            <a:noFill/>
          </a:ln>
        </p:spPr>
      </p:sp>
    </p:spTree>
    <p:extLst>
      <p:ext uri="{BB962C8B-B14F-4D97-AF65-F5344CB8AC3E}">
        <p14:creationId xmlns:p14="http://schemas.microsoft.com/office/powerpoint/2010/main" val="316116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lide Breaker (dark)" type="blank">
  <p:cSld name="Slide Breaker (dark)">
    <p:bg>
      <p:bgPr>
        <a:solidFill>
          <a:schemeClr val="dk1"/>
        </a:solidFill>
        <a:effectLst/>
      </p:bgPr>
    </p:bg>
    <p:spTree>
      <p:nvGrpSpPr>
        <p:cNvPr id="1" name="Shape 618"/>
        <p:cNvGrpSpPr/>
        <p:nvPr/>
      </p:nvGrpSpPr>
      <p:grpSpPr>
        <a:xfrm>
          <a:off x="0" y="0"/>
          <a:ext cx="0" cy="0"/>
          <a:chOff x="0" y="0"/>
          <a:chExt cx="0" cy="0"/>
        </a:xfrm>
      </p:grpSpPr>
      <p:sp>
        <p:nvSpPr>
          <p:cNvPr id="619" name="Google Shape;619;p6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0" name="Google Shape;620;p62"/>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1pPr>
            <a:lvl2pPr lvl="1"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2pPr>
            <a:lvl3pPr lvl="2"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3pPr>
            <a:lvl4pPr lvl="3"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4pPr>
            <a:lvl5pPr lvl="4"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5pPr>
            <a:lvl6pPr lvl="5"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6pPr>
            <a:lvl7pPr lvl="6"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7pPr>
            <a:lvl8pPr lvl="7"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8pPr>
            <a:lvl9pPr lvl="8"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9pPr>
          </a:lstStyle>
          <a:p>
            <a:endParaRPr/>
          </a:p>
        </p:txBody>
      </p:sp>
      <p:sp>
        <p:nvSpPr>
          <p:cNvPr id="621" name="Google Shape;621;p62"/>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1200"/>
              <a:buNone/>
              <a:defRPr sz="1600">
                <a:solidFill>
                  <a:schemeClr val="lt1"/>
                </a:solidFill>
              </a:defRPr>
            </a:lvl2pPr>
            <a:lvl3pPr lvl="2" rtl="0">
              <a:spcBef>
                <a:spcPts val="0"/>
              </a:spcBef>
              <a:spcAft>
                <a:spcPts val="0"/>
              </a:spcAft>
              <a:buClr>
                <a:schemeClr val="lt1"/>
              </a:buClr>
              <a:buSzPts val="1200"/>
              <a:buNone/>
              <a:defRPr sz="1600">
                <a:solidFill>
                  <a:schemeClr val="lt1"/>
                </a:solidFill>
              </a:defRPr>
            </a:lvl3pPr>
            <a:lvl4pPr lvl="3" rtl="0">
              <a:spcBef>
                <a:spcPts val="0"/>
              </a:spcBef>
              <a:spcAft>
                <a:spcPts val="0"/>
              </a:spcAft>
              <a:buClr>
                <a:schemeClr val="lt1"/>
              </a:buClr>
              <a:buSzPts val="1200"/>
              <a:buNone/>
              <a:defRPr sz="1600">
                <a:solidFill>
                  <a:schemeClr val="lt1"/>
                </a:solidFill>
              </a:defRPr>
            </a:lvl4pPr>
            <a:lvl5pPr lvl="4" rtl="0">
              <a:spcBef>
                <a:spcPts val="0"/>
              </a:spcBef>
              <a:spcAft>
                <a:spcPts val="0"/>
              </a:spcAft>
              <a:buClr>
                <a:schemeClr val="lt1"/>
              </a:buClr>
              <a:buSzPts val="1200"/>
              <a:buNone/>
              <a:defRPr sz="1600">
                <a:solidFill>
                  <a:schemeClr val="lt1"/>
                </a:solidFill>
              </a:defRPr>
            </a:lvl5pPr>
            <a:lvl6pPr lvl="5" rtl="0">
              <a:spcBef>
                <a:spcPts val="0"/>
              </a:spcBef>
              <a:spcAft>
                <a:spcPts val="0"/>
              </a:spcAft>
              <a:buClr>
                <a:schemeClr val="lt1"/>
              </a:buClr>
              <a:buSzPts val="1200"/>
              <a:buNone/>
              <a:defRPr sz="1600">
                <a:solidFill>
                  <a:schemeClr val="lt1"/>
                </a:solidFill>
              </a:defRPr>
            </a:lvl6pPr>
            <a:lvl7pPr lvl="6" rtl="0">
              <a:spcBef>
                <a:spcPts val="0"/>
              </a:spcBef>
              <a:spcAft>
                <a:spcPts val="0"/>
              </a:spcAft>
              <a:buClr>
                <a:schemeClr val="lt1"/>
              </a:buClr>
              <a:buSzPts val="1200"/>
              <a:buNone/>
              <a:defRPr sz="1600">
                <a:solidFill>
                  <a:schemeClr val="lt1"/>
                </a:solidFill>
              </a:defRPr>
            </a:lvl7pPr>
            <a:lvl8pPr lvl="7" rtl="0">
              <a:spcBef>
                <a:spcPts val="0"/>
              </a:spcBef>
              <a:spcAft>
                <a:spcPts val="0"/>
              </a:spcAft>
              <a:buClr>
                <a:schemeClr val="lt1"/>
              </a:buClr>
              <a:buSzPts val="1200"/>
              <a:buNone/>
              <a:defRPr sz="1600">
                <a:solidFill>
                  <a:schemeClr val="lt1"/>
                </a:solidFill>
              </a:defRPr>
            </a:lvl8pPr>
            <a:lvl9pPr lvl="8" rtl="0">
              <a:spcBef>
                <a:spcPts val="0"/>
              </a:spcBef>
              <a:spcAft>
                <a:spcPts val="0"/>
              </a:spcAft>
              <a:buClr>
                <a:schemeClr val="lt1"/>
              </a:buClr>
              <a:buSzPts val="1200"/>
              <a:buNone/>
              <a:defRPr sz="1600">
                <a:solidFill>
                  <a:schemeClr val="lt1"/>
                </a:solidFill>
              </a:defRPr>
            </a:lvl9pPr>
          </a:lstStyle>
          <a:p>
            <a:endParaRPr/>
          </a:p>
        </p:txBody>
      </p:sp>
      <p:sp>
        <p:nvSpPr>
          <p:cNvPr id="622" name="Google Shape;622;p62"/>
          <p:cNvSpPr/>
          <p:nvPr/>
        </p:nvSpPr>
        <p:spPr>
          <a:xfrm>
            <a:off x="7115601" y="0"/>
            <a:ext cx="34968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623" name="Google Shape;623;p62"/>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1622660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Breaker (light) ">
  <p:cSld name="Slide Breaker (light) ">
    <p:bg>
      <p:bgPr>
        <a:solidFill>
          <a:schemeClr val="lt1"/>
        </a:solidFill>
        <a:effectLst/>
      </p:bgPr>
    </p:bg>
    <p:spTree>
      <p:nvGrpSpPr>
        <p:cNvPr id="1" name="Shape 624"/>
        <p:cNvGrpSpPr/>
        <p:nvPr/>
      </p:nvGrpSpPr>
      <p:grpSpPr>
        <a:xfrm>
          <a:off x="0" y="0"/>
          <a:ext cx="0" cy="0"/>
          <a:chOff x="0" y="0"/>
          <a:chExt cx="0" cy="0"/>
        </a:xfrm>
      </p:grpSpPr>
      <p:sp>
        <p:nvSpPr>
          <p:cNvPr id="625" name="Google Shape;625;p6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6" name="Google Shape;626;p63"/>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Roboto Medium"/>
              <a:buNone/>
              <a:defRPr sz="6933">
                <a:latin typeface="Roboto Medium"/>
                <a:ea typeface="Roboto Medium"/>
                <a:cs typeface="Roboto Medium"/>
                <a:sym typeface="Roboto Medium"/>
              </a:defRPr>
            </a:lvl1pPr>
            <a:lvl2pPr lvl="1" rtl="0">
              <a:spcBef>
                <a:spcPts val="0"/>
              </a:spcBef>
              <a:spcAft>
                <a:spcPts val="0"/>
              </a:spcAft>
              <a:buSzPts val="5200"/>
              <a:buFont typeface="Roboto Medium"/>
              <a:buNone/>
              <a:defRPr sz="6933">
                <a:latin typeface="Roboto Medium"/>
                <a:ea typeface="Roboto Medium"/>
                <a:cs typeface="Roboto Medium"/>
                <a:sym typeface="Roboto Medium"/>
              </a:defRPr>
            </a:lvl2pPr>
            <a:lvl3pPr lvl="2" rtl="0">
              <a:spcBef>
                <a:spcPts val="0"/>
              </a:spcBef>
              <a:spcAft>
                <a:spcPts val="0"/>
              </a:spcAft>
              <a:buSzPts val="5200"/>
              <a:buFont typeface="Roboto Medium"/>
              <a:buNone/>
              <a:defRPr sz="6933">
                <a:latin typeface="Roboto Medium"/>
                <a:ea typeface="Roboto Medium"/>
                <a:cs typeface="Roboto Medium"/>
                <a:sym typeface="Roboto Medium"/>
              </a:defRPr>
            </a:lvl3pPr>
            <a:lvl4pPr lvl="3" rtl="0">
              <a:spcBef>
                <a:spcPts val="0"/>
              </a:spcBef>
              <a:spcAft>
                <a:spcPts val="0"/>
              </a:spcAft>
              <a:buSzPts val="5200"/>
              <a:buFont typeface="Roboto Medium"/>
              <a:buNone/>
              <a:defRPr sz="6933">
                <a:latin typeface="Roboto Medium"/>
                <a:ea typeface="Roboto Medium"/>
                <a:cs typeface="Roboto Medium"/>
                <a:sym typeface="Roboto Medium"/>
              </a:defRPr>
            </a:lvl4pPr>
            <a:lvl5pPr lvl="4" rtl="0">
              <a:spcBef>
                <a:spcPts val="0"/>
              </a:spcBef>
              <a:spcAft>
                <a:spcPts val="0"/>
              </a:spcAft>
              <a:buSzPts val="5200"/>
              <a:buFont typeface="Roboto Medium"/>
              <a:buNone/>
              <a:defRPr sz="6933">
                <a:latin typeface="Roboto Medium"/>
                <a:ea typeface="Roboto Medium"/>
                <a:cs typeface="Roboto Medium"/>
                <a:sym typeface="Roboto Medium"/>
              </a:defRPr>
            </a:lvl5pPr>
            <a:lvl6pPr lvl="5" rtl="0">
              <a:spcBef>
                <a:spcPts val="0"/>
              </a:spcBef>
              <a:spcAft>
                <a:spcPts val="0"/>
              </a:spcAft>
              <a:buSzPts val="5200"/>
              <a:buFont typeface="Roboto Medium"/>
              <a:buNone/>
              <a:defRPr sz="6933">
                <a:latin typeface="Roboto Medium"/>
                <a:ea typeface="Roboto Medium"/>
                <a:cs typeface="Roboto Medium"/>
                <a:sym typeface="Roboto Medium"/>
              </a:defRPr>
            </a:lvl6pPr>
            <a:lvl7pPr lvl="6" rtl="0">
              <a:spcBef>
                <a:spcPts val="0"/>
              </a:spcBef>
              <a:spcAft>
                <a:spcPts val="0"/>
              </a:spcAft>
              <a:buSzPts val="5200"/>
              <a:buFont typeface="Roboto Medium"/>
              <a:buNone/>
              <a:defRPr sz="6933">
                <a:latin typeface="Roboto Medium"/>
                <a:ea typeface="Roboto Medium"/>
                <a:cs typeface="Roboto Medium"/>
                <a:sym typeface="Roboto Medium"/>
              </a:defRPr>
            </a:lvl7pPr>
            <a:lvl8pPr lvl="7" rtl="0">
              <a:spcBef>
                <a:spcPts val="0"/>
              </a:spcBef>
              <a:spcAft>
                <a:spcPts val="0"/>
              </a:spcAft>
              <a:buSzPts val="5200"/>
              <a:buFont typeface="Roboto Medium"/>
              <a:buNone/>
              <a:defRPr sz="6933">
                <a:latin typeface="Roboto Medium"/>
                <a:ea typeface="Roboto Medium"/>
                <a:cs typeface="Roboto Medium"/>
                <a:sym typeface="Roboto Medium"/>
              </a:defRPr>
            </a:lvl8pPr>
            <a:lvl9pPr lvl="8" rtl="0">
              <a:spcBef>
                <a:spcPts val="0"/>
              </a:spcBef>
              <a:spcAft>
                <a:spcPts val="0"/>
              </a:spcAft>
              <a:buSzPts val="5200"/>
              <a:buFont typeface="Roboto Medium"/>
              <a:buNone/>
              <a:defRPr sz="6933">
                <a:latin typeface="Roboto Medium"/>
                <a:ea typeface="Roboto Medium"/>
                <a:cs typeface="Roboto Medium"/>
                <a:sym typeface="Roboto Medium"/>
              </a:defRPr>
            </a:lvl9pPr>
          </a:lstStyle>
          <a:p>
            <a:endParaRPr/>
          </a:p>
        </p:txBody>
      </p:sp>
      <p:sp>
        <p:nvSpPr>
          <p:cNvPr id="627" name="Google Shape;627;p63"/>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1400"/>
              <a:buNone/>
              <a:defRPr sz="1867">
                <a:solidFill>
                  <a:schemeClr val="dk1"/>
                </a:solidFill>
              </a:defRPr>
            </a:lvl1pPr>
            <a:lvl2pPr lvl="1" rtl="0">
              <a:spcBef>
                <a:spcPts val="0"/>
              </a:spcBef>
              <a:spcAft>
                <a:spcPts val="0"/>
              </a:spcAft>
              <a:buClr>
                <a:schemeClr val="dk1"/>
              </a:buClr>
              <a:buSzPts val="1200"/>
              <a:buNone/>
              <a:defRPr sz="1600">
                <a:solidFill>
                  <a:schemeClr val="dk1"/>
                </a:solidFill>
              </a:defRPr>
            </a:lvl2pPr>
            <a:lvl3pPr lvl="2" rtl="0">
              <a:spcBef>
                <a:spcPts val="0"/>
              </a:spcBef>
              <a:spcAft>
                <a:spcPts val="0"/>
              </a:spcAft>
              <a:buClr>
                <a:schemeClr val="dk1"/>
              </a:buClr>
              <a:buSzPts val="1200"/>
              <a:buNone/>
              <a:defRPr sz="1600">
                <a:solidFill>
                  <a:schemeClr val="dk1"/>
                </a:solidFill>
              </a:defRPr>
            </a:lvl3pPr>
            <a:lvl4pPr lvl="3" rtl="0">
              <a:spcBef>
                <a:spcPts val="0"/>
              </a:spcBef>
              <a:spcAft>
                <a:spcPts val="0"/>
              </a:spcAft>
              <a:buClr>
                <a:schemeClr val="dk1"/>
              </a:buClr>
              <a:buSzPts val="1200"/>
              <a:buNone/>
              <a:defRPr sz="1600">
                <a:solidFill>
                  <a:schemeClr val="dk1"/>
                </a:solidFill>
              </a:defRPr>
            </a:lvl4pPr>
            <a:lvl5pPr lvl="4" rtl="0">
              <a:spcBef>
                <a:spcPts val="0"/>
              </a:spcBef>
              <a:spcAft>
                <a:spcPts val="0"/>
              </a:spcAft>
              <a:buClr>
                <a:schemeClr val="dk1"/>
              </a:buClr>
              <a:buSzPts val="1200"/>
              <a:buNone/>
              <a:defRPr sz="1600">
                <a:solidFill>
                  <a:schemeClr val="dk1"/>
                </a:solidFill>
              </a:defRPr>
            </a:lvl5pPr>
            <a:lvl6pPr lvl="5" rtl="0">
              <a:spcBef>
                <a:spcPts val="0"/>
              </a:spcBef>
              <a:spcAft>
                <a:spcPts val="0"/>
              </a:spcAft>
              <a:buClr>
                <a:schemeClr val="dk1"/>
              </a:buClr>
              <a:buSzPts val="1200"/>
              <a:buNone/>
              <a:defRPr sz="1600">
                <a:solidFill>
                  <a:schemeClr val="dk1"/>
                </a:solidFill>
              </a:defRPr>
            </a:lvl6pPr>
            <a:lvl7pPr lvl="6" rtl="0">
              <a:spcBef>
                <a:spcPts val="0"/>
              </a:spcBef>
              <a:spcAft>
                <a:spcPts val="0"/>
              </a:spcAft>
              <a:buClr>
                <a:schemeClr val="dk1"/>
              </a:buClr>
              <a:buSzPts val="1200"/>
              <a:buNone/>
              <a:defRPr sz="1600">
                <a:solidFill>
                  <a:schemeClr val="dk1"/>
                </a:solidFill>
              </a:defRPr>
            </a:lvl7pPr>
            <a:lvl8pPr lvl="7" rtl="0">
              <a:spcBef>
                <a:spcPts val="0"/>
              </a:spcBef>
              <a:spcAft>
                <a:spcPts val="0"/>
              </a:spcAft>
              <a:buClr>
                <a:schemeClr val="dk1"/>
              </a:buClr>
              <a:buSzPts val="1200"/>
              <a:buNone/>
              <a:defRPr sz="1600">
                <a:solidFill>
                  <a:schemeClr val="dk1"/>
                </a:solidFill>
              </a:defRPr>
            </a:lvl8pPr>
            <a:lvl9pPr lvl="8" rtl="0">
              <a:spcBef>
                <a:spcPts val="0"/>
              </a:spcBef>
              <a:spcAft>
                <a:spcPts val="0"/>
              </a:spcAft>
              <a:buClr>
                <a:schemeClr val="dk1"/>
              </a:buClr>
              <a:buSzPts val="1200"/>
              <a:buNone/>
              <a:defRPr sz="1600">
                <a:solidFill>
                  <a:schemeClr val="dk1"/>
                </a:solidFill>
              </a:defRPr>
            </a:lvl9pPr>
          </a:lstStyle>
          <a:p>
            <a:endParaRPr/>
          </a:p>
        </p:txBody>
      </p:sp>
      <p:sp>
        <p:nvSpPr>
          <p:cNvPr id="628" name="Google Shape;628;p63"/>
          <p:cNvSpPr/>
          <p:nvPr/>
        </p:nvSpPr>
        <p:spPr>
          <a:xfrm>
            <a:off x="7115601" y="0"/>
            <a:ext cx="3496800" cy="68580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629" name="Google Shape;629;p63"/>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206216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light)">
  <p:cSld name="TItle and body (light)">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b="1"/>
            </a:lvl1pPr>
            <a:lvl2pPr lvl="1">
              <a:spcBef>
                <a:spcPts val="0"/>
              </a:spcBef>
              <a:spcAft>
                <a:spcPts val="0"/>
              </a:spcAft>
              <a:buSzPts val="3200"/>
              <a:buNone/>
              <a:defRPr b="1"/>
            </a:lvl2pPr>
            <a:lvl3pPr lvl="2">
              <a:spcBef>
                <a:spcPts val="0"/>
              </a:spcBef>
              <a:spcAft>
                <a:spcPts val="0"/>
              </a:spcAft>
              <a:buSzPts val="3200"/>
              <a:buNone/>
              <a:defRPr b="1"/>
            </a:lvl3pPr>
            <a:lvl4pPr lvl="3">
              <a:spcBef>
                <a:spcPts val="0"/>
              </a:spcBef>
              <a:spcAft>
                <a:spcPts val="0"/>
              </a:spcAft>
              <a:buSzPts val="3200"/>
              <a:buNone/>
              <a:defRPr b="1"/>
            </a:lvl4pPr>
            <a:lvl5pPr lvl="4">
              <a:spcBef>
                <a:spcPts val="0"/>
              </a:spcBef>
              <a:spcAft>
                <a:spcPts val="0"/>
              </a:spcAft>
              <a:buSzPts val="3200"/>
              <a:buNone/>
              <a:defRPr b="1"/>
            </a:lvl5pPr>
            <a:lvl6pPr lvl="5">
              <a:spcBef>
                <a:spcPts val="0"/>
              </a:spcBef>
              <a:spcAft>
                <a:spcPts val="0"/>
              </a:spcAft>
              <a:buSzPts val="3200"/>
              <a:buNone/>
              <a:defRPr b="1"/>
            </a:lvl6pPr>
            <a:lvl7pPr lvl="6">
              <a:spcBef>
                <a:spcPts val="0"/>
              </a:spcBef>
              <a:spcAft>
                <a:spcPts val="0"/>
              </a:spcAft>
              <a:buSzPts val="3200"/>
              <a:buNone/>
              <a:defRPr b="1"/>
            </a:lvl7pPr>
            <a:lvl8pPr lvl="7">
              <a:spcBef>
                <a:spcPts val="0"/>
              </a:spcBef>
              <a:spcAft>
                <a:spcPts val="0"/>
              </a:spcAft>
              <a:buSzPts val="3200"/>
              <a:buNone/>
              <a:defRPr b="1"/>
            </a:lvl8pPr>
            <a:lvl9pPr lvl="8">
              <a:spcBef>
                <a:spcPts val="0"/>
              </a:spcBef>
              <a:spcAft>
                <a:spcPts val="0"/>
              </a:spcAft>
              <a:buSzPts val="3200"/>
              <a:buNone/>
              <a:defRPr b="1"/>
            </a:lvl9pPr>
          </a:lstStyle>
          <a:p>
            <a:endParaRPr/>
          </a:p>
        </p:txBody>
      </p:sp>
      <p:sp>
        <p:nvSpPr>
          <p:cNvPr id="43" name="Google Shape;43;p6"/>
          <p:cNvSpPr txBox="1">
            <a:spLocks noGrp="1"/>
          </p:cNvSpPr>
          <p:nvPr>
            <p:ph type="body" idx="1"/>
          </p:nvPr>
        </p:nvSpPr>
        <p:spPr>
          <a:xfrm>
            <a:off x="415600" y="1529533"/>
            <a:ext cx="11360800" cy="43448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chemeClr val="dk1"/>
              </a:buClr>
              <a:buSzPts val="1800"/>
              <a:buChar char="●"/>
              <a:defRPr>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0"/>
              </a:spcBef>
              <a:spcAft>
                <a:spcPts val="0"/>
              </a:spcAft>
              <a:buClr>
                <a:schemeClr val="dk1"/>
              </a:buClr>
              <a:buSzPts val="1400"/>
              <a:buChar char="■"/>
              <a:defRPr>
                <a:solidFill>
                  <a:schemeClr val="dk1"/>
                </a:solidFill>
              </a:defRPr>
            </a:lvl3pPr>
            <a:lvl4pPr marL="2438339" lvl="3" indent="-423323">
              <a:spcBef>
                <a:spcPts val="0"/>
              </a:spcBef>
              <a:spcAft>
                <a:spcPts val="0"/>
              </a:spcAft>
              <a:buClr>
                <a:schemeClr val="dk1"/>
              </a:buClr>
              <a:buSzPts val="1400"/>
              <a:buChar char="●"/>
              <a:defRPr>
                <a:solidFill>
                  <a:schemeClr val="dk1"/>
                </a:solidFill>
              </a:defRPr>
            </a:lvl4pPr>
            <a:lvl5pPr marL="3047924" lvl="4" indent="-423323">
              <a:spcBef>
                <a:spcPts val="0"/>
              </a:spcBef>
              <a:spcAft>
                <a:spcPts val="0"/>
              </a:spcAft>
              <a:buClr>
                <a:schemeClr val="dk1"/>
              </a:buClr>
              <a:buSzPts val="1400"/>
              <a:buChar char="○"/>
              <a:defRPr>
                <a:solidFill>
                  <a:schemeClr val="dk1"/>
                </a:solidFill>
              </a:defRPr>
            </a:lvl5pPr>
            <a:lvl6pPr marL="3657509" lvl="5" indent="-423323">
              <a:spcBef>
                <a:spcPts val="0"/>
              </a:spcBef>
              <a:spcAft>
                <a:spcPts val="0"/>
              </a:spcAft>
              <a:buClr>
                <a:schemeClr val="dk1"/>
              </a:buClr>
              <a:buSzPts val="1400"/>
              <a:buChar char="■"/>
              <a:defRPr>
                <a:solidFill>
                  <a:schemeClr val="dk1"/>
                </a:solidFill>
              </a:defRPr>
            </a:lvl6pPr>
            <a:lvl7pPr marL="4267093" lvl="6" indent="-423323">
              <a:spcBef>
                <a:spcPts val="0"/>
              </a:spcBef>
              <a:spcAft>
                <a:spcPts val="0"/>
              </a:spcAft>
              <a:buClr>
                <a:schemeClr val="dk1"/>
              </a:buClr>
              <a:buSzPts val="1400"/>
              <a:buChar char="●"/>
              <a:defRPr>
                <a:solidFill>
                  <a:schemeClr val="dk1"/>
                </a:solidFill>
              </a:defRPr>
            </a:lvl7pPr>
            <a:lvl8pPr marL="4876678" lvl="7" indent="-423323">
              <a:spcBef>
                <a:spcPts val="0"/>
              </a:spcBef>
              <a:spcAft>
                <a:spcPts val="0"/>
              </a:spcAft>
              <a:buClr>
                <a:schemeClr val="dk1"/>
              </a:buClr>
              <a:buSzPts val="1400"/>
              <a:buChar char="○"/>
              <a:defRPr>
                <a:solidFill>
                  <a:schemeClr val="dk1"/>
                </a:solidFill>
              </a:defRPr>
            </a:lvl8pPr>
            <a:lvl9pPr marL="5486263" lvl="8" indent="-423323">
              <a:spcBef>
                <a:spcPts val="0"/>
              </a:spcBef>
              <a:spcAft>
                <a:spcPts val="0"/>
              </a:spcAft>
              <a:buClr>
                <a:schemeClr val="dk1"/>
              </a:buClr>
              <a:buSzPts val="1400"/>
              <a:buChar char="■"/>
              <a:defRPr>
                <a:solidFill>
                  <a:schemeClr val="dk1"/>
                </a:solidFill>
              </a:defRPr>
            </a:lvl9pPr>
          </a:lstStyle>
          <a:p>
            <a:endParaRPr/>
          </a:p>
        </p:txBody>
      </p:sp>
      <p:pic>
        <p:nvPicPr>
          <p:cNvPr id="44" name="Google Shape;44;p6"/>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353612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light)">
  <p:cSld name="TItle and body (light)">
    <p:spTree>
      <p:nvGrpSpPr>
        <p:cNvPr id="1" name="Shape 630"/>
        <p:cNvGrpSpPr/>
        <p:nvPr/>
      </p:nvGrpSpPr>
      <p:grpSpPr>
        <a:xfrm>
          <a:off x="0" y="0"/>
          <a:ext cx="0" cy="0"/>
          <a:chOff x="0" y="0"/>
          <a:chExt cx="0" cy="0"/>
        </a:xfrm>
      </p:grpSpPr>
      <p:sp>
        <p:nvSpPr>
          <p:cNvPr id="631" name="Google Shape;631;p6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a:endParaRPr/>
          </a:p>
        </p:txBody>
      </p:sp>
      <p:sp>
        <p:nvSpPr>
          <p:cNvPr id="632" name="Google Shape;632;p64"/>
          <p:cNvSpPr txBox="1">
            <a:spLocks noGrp="1"/>
          </p:cNvSpPr>
          <p:nvPr>
            <p:ph type="body" idx="1"/>
          </p:nvPr>
        </p:nvSpPr>
        <p:spPr>
          <a:xfrm>
            <a:off x="415600" y="1529533"/>
            <a:ext cx="11360800" cy="434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dk1"/>
              </a:buClr>
              <a:buSzPts val="1800"/>
              <a:buChar char="●"/>
              <a:defRPr>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0"/>
              </a:spcBef>
              <a:spcAft>
                <a:spcPts val="0"/>
              </a:spcAft>
              <a:buClr>
                <a:schemeClr val="dk1"/>
              </a:buClr>
              <a:buSzPts val="1400"/>
              <a:buChar char="■"/>
              <a:defRPr>
                <a:solidFill>
                  <a:schemeClr val="dk1"/>
                </a:solidFill>
              </a:defRPr>
            </a:lvl3pPr>
            <a:lvl4pPr marL="2438339" lvl="3" indent="-423323" rtl="0">
              <a:spcBef>
                <a:spcPts val="0"/>
              </a:spcBef>
              <a:spcAft>
                <a:spcPts val="0"/>
              </a:spcAft>
              <a:buClr>
                <a:schemeClr val="dk1"/>
              </a:buClr>
              <a:buSzPts val="1400"/>
              <a:buChar char="●"/>
              <a:defRPr>
                <a:solidFill>
                  <a:schemeClr val="dk1"/>
                </a:solidFill>
              </a:defRPr>
            </a:lvl4pPr>
            <a:lvl5pPr marL="3047924" lvl="4" indent="-423323" rtl="0">
              <a:spcBef>
                <a:spcPts val="0"/>
              </a:spcBef>
              <a:spcAft>
                <a:spcPts val="0"/>
              </a:spcAft>
              <a:buClr>
                <a:schemeClr val="dk1"/>
              </a:buClr>
              <a:buSzPts val="1400"/>
              <a:buChar char="○"/>
              <a:defRPr>
                <a:solidFill>
                  <a:schemeClr val="dk1"/>
                </a:solidFill>
              </a:defRPr>
            </a:lvl5pPr>
            <a:lvl6pPr marL="3657509" lvl="5" indent="-423323" rtl="0">
              <a:spcBef>
                <a:spcPts val="0"/>
              </a:spcBef>
              <a:spcAft>
                <a:spcPts val="0"/>
              </a:spcAft>
              <a:buClr>
                <a:schemeClr val="dk1"/>
              </a:buClr>
              <a:buSzPts val="1400"/>
              <a:buChar char="■"/>
              <a:defRPr>
                <a:solidFill>
                  <a:schemeClr val="dk1"/>
                </a:solidFill>
              </a:defRPr>
            </a:lvl6pPr>
            <a:lvl7pPr marL="4267093" lvl="6" indent="-423323" rtl="0">
              <a:spcBef>
                <a:spcPts val="0"/>
              </a:spcBef>
              <a:spcAft>
                <a:spcPts val="0"/>
              </a:spcAft>
              <a:buClr>
                <a:schemeClr val="dk1"/>
              </a:buClr>
              <a:buSzPts val="1400"/>
              <a:buChar char="●"/>
              <a:defRPr>
                <a:solidFill>
                  <a:schemeClr val="dk1"/>
                </a:solidFill>
              </a:defRPr>
            </a:lvl7pPr>
            <a:lvl8pPr marL="4876678" lvl="7" indent="-423323" rtl="0">
              <a:spcBef>
                <a:spcPts val="0"/>
              </a:spcBef>
              <a:spcAft>
                <a:spcPts val="0"/>
              </a:spcAft>
              <a:buClr>
                <a:schemeClr val="dk1"/>
              </a:buClr>
              <a:buSzPts val="1400"/>
              <a:buChar char="○"/>
              <a:defRPr>
                <a:solidFill>
                  <a:schemeClr val="dk1"/>
                </a:solidFill>
              </a:defRPr>
            </a:lvl8pPr>
            <a:lvl9pPr marL="5486263" lvl="8" indent="-423323" rtl="0">
              <a:spcBef>
                <a:spcPts val="0"/>
              </a:spcBef>
              <a:spcAft>
                <a:spcPts val="0"/>
              </a:spcAft>
              <a:buClr>
                <a:schemeClr val="dk1"/>
              </a:buClr>
              <a:buSzPts val="1400"/>
              <a:buChar char="■"/>
              <a:defRPr>
                <a:solidFill>
                  <a:schemeClr val="dk1"/>
                </a:solidFill>
              </a:defRPr>
            </a:lvl9pPr>
          </a:lstStyle>
          <a:p>
            <a:endParaRPr/>
          </a:p>
        </p:txBody>
      </p:sp>
      <p:pic>
        <p:nvPicPr>
          <p:cNvPr id="633" name="Google Shape;633;p64"/>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496952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dark)">
  <p:cSld name="Title and body (dark)">
    <p:bg>
      <p:bgPr>
        <a:solidFill>
          <a:schemeClr val="dk1"/>
        </a:solidFill>
        <a:effectLst/>
      </p:bgPr>
    </p:bg>
    <p:spTree>
      <p:nvGrpSpPr>
        <p:cNvPr id="1" name="Shape 634"/>
        <p:cNvGrpSpPr/>
        <p:nvPr/>
      </p:nvGrpSpPr>
      <p:grpSpPr>
        <a:xfrm>
          <a:off x="0" y="0"/>
          <a:ext cx="0" cy="0"/>
          <a:chOff x="0" y="0"/>
          <a:chExt cx="0" cy="0"/>
        </a:xfrm>
      </p:grpSpPr>
      <p:sp>
        <p:nvSpPr>
          <p:cNvPr id="635" name="Google Shape;635;p6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b="1">
                <a:solidFill>
                  <a:schemeClr val="lt1"/>
                </a:solidFill>
              </a:defRPr>
            </a:lvl1pPr>
            <a:lvl2pPr lvl="1" rtl="0">
              <a:spcBef>
                <a:spcPts val="0"/>
              </a:spcBef>
              <a:spcAft>
                <a:spcPts val="0"/>
              </a:spcAft>
              <a:buClr>
                <a:schemeClr val="lt1"/>
              </a:buClr>
              <a:buSzPts val="3200"/>
              <a:buNone/>
              <a:defRPr b="1">
                <a:solidFill>
                  <a:schemeClr val="lt1"/>
                </a:solidFill>
              </a:defRPr>
            </a:lvl2pPr>
            <a:lvl3pPr lvl="2" rtl="0">
              <a:spcBef>
                <a:spcPts val="0"/>
              </a:spcBef>
              <a:spcAft>
                <a:spcPts val="0"/>
              </a:spcAft>
              <a:buClr>
                <a:schemeClr val="lt1"/>
              </a:buClr>
              <a:buSzPts val="3200"/>
              <a:buNone/>
              <a:defRPr b="1">
                <a:solidFill>
                  <a:schemeClr val="lt1"/>
                </a:solidFill>
              </a:defRPr>
            </a:lvl3pPr>
            <a:lvl4pPr lvl="3" rtl="0">
              <a:spcBef>
                <a:spcPts val="0"/>
              </a:spcBef>
              <a:spcAft>
                <a:spcPts val="0"/>
              </a:spcAft>
              <a:buClr>
                <a:schemeClr val="lt1"/>
              </a:buClr>
              <a:buSzPts val="3200"/>
              <a:buNone/>
              <a:defRPr b="1">
                <a:solidFill>
                  <a:schemeClr val="lt1"/>
                </a:solidFill>
              </a:defRPr>
            </a:lvl4pPr>
            <a:lvl5pPr lvl="4" rtl="0">
              <a:spcBef>
                <a:spcPts val="0"/>
              </a:spcBef>
              <a:spcAft>
                <a:spcPts val="0"/>
              </a:spcAft>
              <a:buClr>
                <a:schemeClr val="lt1"/>
              </a:buClr>
              <a:buSzPts val="3200"/>
              <a:buNone/>
              <a:defRPr b="1">
                <a:solidFill>
                  <a:schemeClr val="lt1"/>
                </a:solidFill>
              </a:defRPr>
            </a:lvl5pPr>
            <a:lvl6pPr lvl="5" rtl="0">
              <a:spcBef>
                <a:spcPts val="0"/>
              </a:spcBef>
              <a:spcAft>
                <a:spcPts val="0"/>
              </a:spcAft>
              <a:buClr>
                <a:schemeClr val="lt1"/>
              </a:buClr>
              <a:buSzPts val="3200"/>
              <a:buNone/>
              <a:defRPr b="1">
                <a:solidFill>
                  <a:schemeClr val="lt1"/>
                </a:solidFill>
              </a:defRPr>
            </a:lvl6pPr>
            <a:lvl7pPr lvl="6" rtl="0">
              <a:spcBef>
                <a:spcPts val="0"/>
              </a:spcBef>
              <a:spcAft>
                <a:spcPts val="0"/>
              </a:spcAft>
              <a:buClr>
                <a:schemeClr val="lt1"/>
              </a:buClr>
              <a:buSzPts val="3200"/>
              <a:buNone/>
              <a:defRPr b="1">
                <a:solidFill>
                  <a:schemeClr val="lt1"/>
                </a:solidFill>
              </a:defRPr>
            </a:lvl7pPr>
            <a:lvl8pPr lvl="7" rtl="0">
              <a:spcBef>
                <a:spcPts val="0"/>
              </a:spcBef>
              <a:spcAft>
                <a:spcPts val="0"/>
              </a:spcAft>
              <a:buClr>
                <a:schemeClr val="lt1"/>
              </a:buClr>
              <a:buSzPts val="3200"/>
              <a:buNone/>
              <a:defRPr b="1">
                <a:solidFill>
                  <a:schemeClr val="lt1"/>
                </a:solidFill>
              </a:defRPr>
            </a:lvl8pPr>
            <a:lvl9pPr lvl="8" rtl="0">
              <a:spcBef>
                <a:spcPts val="0"/>
              </a:spcBef>
              <a:spcAft>
                <a:spcPts val="0"/>
              </a:spcAft>
              <a:buClr>
                <a:schemeClr val="lt1"/>
              </a:buClr>
              <a:buSzPts val="3200"/>
              <a:buNone/>
              <a:defRPr b="1">
                <a:solidFill>
                  <a:schemeClr val="lt1"/>
                </a:solidFill>
              </a:defRPr>
            </a:lvl9pPr>
          </a:lstStyle>
          <a:p>
            <a:endParaRPr/>
          </a:p>
        </p:txBody>
      </p:sp>
      <p:sp>
        <p:nvSpPr>
          <p:cNvPr id="636" name="Google Shape;636;p65"/>
          <p:cNvSpPr txBox="1">
            <a:spLocks noGrp="1"/>
          </p:cNvSpPr>
          <p:nvPr>
            <p:ph type="body" idx="1"/>
          </p:nvPr>
        </p:nvSpPr>
        <p:spPr>
          <a:xfrm>
            <a:off x="415600" y="1529533"/>
            <a:ext cx="11360800" cy="434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pic>
        <p:nvPicPr>
          <p:cNvPr id="637" name="Google Shape;637;p65"/>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539624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With image (light) ">
  <p:cSld name="With image (light) ">
    <p:spTree>
      <p:nvGrpSpPr>
        <p:cNvPr id="1" name="Shape 638"/>
        <p:cNvGrpSpPr/>
        <p:nvPr/>
      </p:nvGrpSpPr>
      <p:grpSpPr>
        <a:xfrm>
          <a:off x="0" y="0"/>
          <a:ext cx="0" cy="0"/>
          <a:chOff x="0" y="0"/>
          <a:chExt cx="0" cy="0"/>
        </a:xfrm>
      </p:grpSpPr>
      <p:sp>
        <p:nvSpPr>
          <p:cNvPr id="639" name="Google Shape;639;p66"/>
          <p:cNvSpPr txBox="1">
            <a:spLocks noGrp="1"/>
          </p:cNvSpPr>
          <p:nvPr>
            <p:ph type="title"/>
          </p:nvPr>
        </p:nvSpPr>
        <p:spPr>
          <a:xfrm>
            <a:off x="5522000" y="593367"/>
            <a:ext cx="6254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endParaRPr/>
          </a:p>
        </p:txBody>
      </p:sp>
      <p:sp>
        <p:nvSpPr>
          <p:cNvPr id="640" name="Google Shape;640;p66"/>
          <p:cNvSpPr txBox="1">
            <a:spLocks noGrp="1"/>
          </p:cNvSpPr>
          <p:nvPr>
            <p:ph type="body" idx="1"/>
          </p:nvPr>
        </p:nvSpPr>
        <p:spPr>
          <a:xfrm>
            <a:off x="5522000" y="1529533"/>
            <a:ext cx="6254400" cy="4344800"/>
          </a:xfrm>
          <a:prstGeom prst="rect">
            <a:avLst/>
          </a:prstGeom>
        </p:spPr>
        <p:txBody>
          <a:bodyPr spcFirstLastPara="1" wrap="square" lIns="91425" tIns="91425" rIns="91425" bIns="91425" anchor="t" anchorCtr="0">
            <a:normAutofit/>
          </a:bodyPr>
          <a:lstStyle>
            <a:lvl1pPr marL="609585" lvl="0" indent="-431789" rtl="0">
              <a:spcBef>
                <a:spcPts val="0"/>
              </a:spcBef>
              <a:spcAft>
                <a:spcPts val="0"/>
              </a:spcAft>
              <a:buClr>
                <a:schemeClr val="dk1"/>
              </a:buClr>
              <a:buSzPts val="1500"/>
              <a:buChar char="●"/>
              <a:defRPr sz="2000">
                <a:solidFill>
                  <a:schemeClr val="dk1"/>
                </a:solidFill>
              </a:defRPr>
            </a:lvl1pPr>
            <a:lvl2pPr marL="1219170" lvl="1" indent="-414856" rtl="0">
              <a:spcBef>
                <a:spcPts val="0"/>
              </a:spcBef>
              <a:spcAft>
                <a:spcPts val="0"/>
              </a:spcAft>
              <a:buClr>
                <a:schemeClr val="dk1"/>
              </a:buClr>
              <a:buSzPts val="1300"/>
              <a:buChar char="○"/>
              <a:defRPr sz="1733">
                <a:solidFill>
                  <a:schemeClr val="dk1"/>
                </a:solidFill>
              </a:defRPr>
            </a:lvl2pPr>
            <a:lvl3pPr marL="1828754" lvl="2" indent="-414856" rtl="0">
              <a:spcBef>
                <a:spcPts val="0"/>
              </a:spcBef>
              <a:spcAft>
                <a:spcPts val="0"/>
              </a:spcAft>
              <a:buClr>
                <a:schemeClr val="dk1"/>
              </a:buClr>
              <a:buSzPts val="1300"/>
              <a:buChar char="■"/>
              <a:defRPr sz="1733">
                <a:solidFill>
                  <a:schemeClr val="dk1"/>
                </a:solidFill>
              </a:defRPr>
            </a:lvl3pPr>
            <a:lvl4pPr marL="2438339" lvl="3" indent="-414856" rtl="0">
              <a:spcBef>
                <a:spcPts val="0"/>
              </a:spcBef>
              <a:spcAft>
                <a:spcPts val="0"/>
              </a:spcAft>
              <a:buClr>
                <a:schemeClr val="dk1"/>
              </a:buClr>
              <a:buSzPts val="1300"/>
              <a:buChar char="●"/>
              <a:defRPr sz="1733">
                <a:solidFill>
                  <a:schemeClr val="dk1"/>
                </a:solidFill>
              </a:defRPr>
            </a:lvl4pPr>
            <a:lvl5pPr marL="3047924" lvl="4" indent="-414856" rtl="0">
              <a:spcBef>
                <a:spcPts val="0"/>
              </a:spcBef>
              <a:spcAft>
                <a:spcPts val="0"/>
              </a:spcAft>
              <a:buClr>
                <a:schemeClr val="dk1"/>
              </a:buClr>
              <a:buSzPts val="1300"/>
              <a:buChar char="○"/>
              <a:defRPr sz="1733">
                <a:solidFill>
                  <a:schemeClr val="dk1"/>
                </a:solidFill>
              </a:defRPr>
            </a:lvl5pPr>
            <a:lvl6pPr marL="3657509" lvl="5" indent="-414856" rtl="0">
              <a:spcBef>
                <a:spcPts val="0"/>
              </a:spcBef>
              <a:spcAft>
                <a:spcPts val="0"/>
              </a:spcAft>
              <a:buClr>
                <a:schemeClr val="dk1"/>
              </a:buClr>
              <a:buSzPts val="1300"/>
              <a:buChar char="■"/>
              <a:defRPr sz="1733">
                <a:solidFill>
                  <a:schemeClr val="dk1"/>
                </a:solidFill>
              </a:defRPr>
            </a:lvl6pPr>
            <a:lvl7pPr marL="4267093" lvl="6" indent="-414856" rtl="0">
              <a:spcBef>
                <a:spcPts val="0"/>
              </a:spcBef>
              <a:spcAft>
                <a:spcPts val="0"/>
              </a:spcAft>
              <a:buClr>
                <a:schemeClr val="dk1"/>
              </a:buClr>
              <a:buSzPts val="1300"/>
              <a:buChar char="●"/>
              <a:defRPr sz="1733">
                <a:solidFill>
                  <a:schemeClr val="dk1"/>
                </a:solidFill>
              </a:defRPr>
            </a:lvl7pPr>
            <a:lvl8pPr marL="4876678" lvl="7" indent="-414856" rtl="0">
              <a:spcBef>
                <a:spcPts val="0"/>
              </a:spcBef>
              <a:spcAft>
                <a:spcPts val="0"/>
              </a:spcAft>
              <a:buClr>
                <a:schemeClr val="dk1"/>
              </a:buClr>
              <a:buSzPts val="1300"/>
              <a:buChar char="○"/>
              <a:defRPr sz="1733">
                <a:solidFill>
                  <a:schemeClr val="dk1"/>
                </a:solidFill>
              </a:defRPr>
            </a:lvl8pPr>
            <a:lvl9pPr marL="5486263" lvl="8" indent="-414856" rtl="0">
              <a:spcBef>
                <a:spcPts val="0"/>
              </a:spcBef>
              <a:spcAft>
                <a:spcPts val="0"/>
              </a:spcAft>
              <a:buClr>
                <a:schemeClr val="dk1"/>
              </a:buClr>
              <a:buSzPts val="1300"/>
              <a:buChar char="■"/>
              <a:defRPr sz="1733">
                <a:solidFill>
                  <a:schemeClr val="dk1"/>
                </a:solidFill>
              </a:defRPr>
            </a:lvl9pPr>
          </a:lstStyle>
          <a:p>
            <a:endParaRPr/>
          </a:p>
        </p:txBody>
      </p:sp>
      <p:pic>
        <p:nvPicPr>
          <p:cNvPr id="641" name="Google Shape;641;p66"/>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642" name="Google Shape;642;p66"/>
          <p:cNvSpPr>
            <a:spLocks noGrp="1"/>
          </p:cNvSpPr>
          <p:nvPr>
            <p:ph type="pic" idx="2"/>
          </p:nvPr>
        </p:nvSpPr>
        <p:spPr>
          <a:xfrm>
            <a:off x="-36567" y="0"/>
            <a:ext cx="5076400" cy="6858000"/>
          </a:xfrm>
          <a:prstGeom prst="rect">
            <a:avLst/>
          </a:prstGeom>
          <a:noFill/>
          <a:ln>
            <a:noFill/>
          </a:ln>
        </p:spPr>
      </p:sp>
    </p:spTree>
    <p:extLst>
      <p:ext uri="{BB962C8B-B14F-4D97-AF65-F5344CB8AC3E}">
        <p14:creationId xmlns:p14="http://schemas.microsoft.com/office/powerpoint/2010/main" val="8693369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With image (dark)">
  <p:cSld name="With image (dark)">
    <p:bg>
      <p:bgPr>
        <a:solidFill>
          <a:schemeClr val="dk1"/>
        </a:solidFill>
        <a:effectLst/>
      </p:bgPr>
    </p:bg>
    <p:spTree>
      <p:nvGrpSpPr>
        <p:cNvPr id="1" name="Shape 643"/>
        <p:cNvGrpSpPr/>
        <p:nvPr/>
      </p:nvGrpSpPr>
      <p:grpSpPr>
        <a:xfrm>
          <a:off x="0" y="0"/>
          <a:ext cx="0" cy="0"/>
          <a:chOff x="0" y="0"/>
          <a:chExt cx="0" cy="0"/>
        </a:xfrm>
      </p:grpSpPr>
      <p:sp>
        <p:nvSpPr>
          <p:cNvPr id="644" name="Google Shape;644;p67"/>
          <p:cNvSpPr txBox="1">
            <a:spLocks noGrp="1"/>
          </p:cNvSpPr>
          <p:nvPr>
            <p:ph type="title"/>
          </p:nvPr>
        </p:nvSpPr>
        <p:spPr>
          <a:xfrm>
            <a:off x="5522000" y="593367"/>
            <a:ext cx="62544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1">
                <a:solidFill>
                  <a:schemeClr val="lt1"/>
                </a:solidFill>
              </a:defRPr>
            </a:lvl1pPr>
            <a:lvl2pPr lvl="1" rtl="0">
              <a:spcBef>
                <a:spcPts val="0"/>
              </a:spcBef>
              <a:spcAft>
                <a:spcPts val="0"/>
              </a:spcAft>
              <a:buClr>
                <a:schemeClr val="lt1"/>
              </a:buClr>
              <a:buSzPts val="3000"/>
              <a:buNone/>
              <a:defRPr sz="4000" b="1">
                <a:solidFill>
                  <a:schemeClr val="lt1"/>
                </a:solidFill>
              </a:defRPr>
            </a:lvl2pPr>
            <a:lvl3pPr lvl="2" rtl="0">
              <a:spcBef>
                <a:spcPts val="0"/>
              </a:spcBef>
              <a:spcAft>
                <a:spcPts val="0"/>
              </a:spcAft>
              <a:buClr>
                <a:schemeClr val="lt1"/>
              </a:buClr>
              <a:buSzPts val="3000"/>
              <a:buNone/>
              <a:defRPr sz="4000" b="1">
                <a:solidFill>
                  <a:schemeClr val="lt1"/>
                </a:solidFill>
              </a:defRPr>
            </a:lvl3pPr>
            <a:lvl4pPr lvl="3" rtl="0">
              <a:spcBef>
                <a:spcPts val="0"/>
              </a:spcBef>
              <a:spcAft>
                <a:spcPts val="0"/>
              </a:spcAft>
              <a:buClr>
                <a:schemeClr val="lt1"/>
              </a:buClr>
              <a:buSzPts val="3000"/>
              <a:buNone/>
              <a:defRPr sz="4000" b="1">
                <a:solidFill>
                  <a:schemeClr val="lt1"/>
                </a:solidFill>
              </a:defRPr>
            </a:lvl4pPr>
            <a:lvl5pPr lvl="4" rtl="0">
              <a:spcBef>
                <a:spcPts val="0"/>
              </a:spcBef>
              <a:spcAft>
                <a:spcPts val="0"/>
              </a:spcAft>
              <a:buClr>
                <a:schemeClr val="lt1"/>
              </a:buClr>
              <a:buSzPts val="3000"/>
              <a:buNone/>
              <a:defRPr sz="4000" b="1">
                <a:solidFill>
                  <a:schemeClr val="lt1"/>
                </a:solidFill>
              </a:defRPr>
            </a:lvl5pPr>
            <a:lvl6pPr lvl="5" rtl="0">
              <a:spcBef>
                <a:spcPts val="0"/>
              </a:spcBef>
              <a:spcAft>
                <a:spcPts val="0"/>
              </a:spcAft>
              <a:buClr>
                <a:schemeClr val="lt1"/>
              </a:buClr>
              <a:buSzPts val="3000"/>
              <a:buNone/>
              <a:defRPr sz="4000" b="1">
                <a:solidFill>
                  <a:schemeClr val="lt1"/>
                </a:solidFill>
              </a:defRPr>
            </a:lvl6pPr>
            <a:lvl7pPr lvl="6" rtl="0">
              <a:spcBef>
                <a:spcPts val="0"/>
              </a:spcBef>
              <a:spcAft>
                <a:spcPts val="0"/>
              </a:spcAft>
              <a:buClr>
                <a:schemeClr val="lt1"/>
              </a:buClr>
              <a:buSzPts val="3000"/>
              <a:buNone/>
              <a:defRPr sz="4000" b="1">
                <a:solidFill>
                  <a:schemeClr val="lt1"/>
                </a:solidFill>
              </a:defRPr>
            </a:lvl7pPr>
            <a:lvl8pPr lvl="7" rtl="0">
              <a:spcBef>
                <a:spcPts val="0"/>
              </a:spcBef>
              <a:spcAft>
                <a:spcPts val="0"/>
              </a:spcAft>
              <a:buClr>
                <a:schemeClr val="lt1"/>
              </a:buClr>
              <a:buSzPts val="3000"/>
              <a:buNone/>
              <a:defRPr sz="4000" b="1">
                <a:solidFill>
                  <a:schemeClr val="lt1"/>
                </a:solidFill>
              </a:defRPr>
            </a:lvl8pPr>
            <a:lvl9pPr lvl="8" rtl="0">
              <a:spcBef>
                <a:spcPts val="0"/>
              </a:spcBef>
              <a:spcAft>
                <a:spcPts val="0"/>
              </a:spcAft>
              <a:buClr>
                <a:schemeClr val="lt1"/>
              </a:buClr>
              <a:buSzPts val="3000"/>
              <a:buNone/>
              <a:defRPr sz="4000" b="1">
                <a:solidFill>
                  <a:schemeClr val="lt1"/>
                </a:solidFill>
              </a:defRPr>
            </a:lvl9pPr>
          </a:lstStyle>
          <a:p>
            <a:endParaRPr/>
          </a:p>
        </p:txBody>
      </p:sp>
      <p:sp>
        <p:nvSpPr>
          <p:cNvPr id="645" name="Google Shape;645;p67"/>
          <p:cNvSpPr txBox="1">
            <a:spLocks noGrp="1"/>
          </p:cNvSpPr>
          <p:nvPr>
            <p:ph type="body" idx="1"/>
          </p:nvPr>
        </p:nvSpPr>
        <p:spPr>
          <a:xfrm>
            <a:off x="5522000" y="1529533"/>
            <a:ext cx="6254400" cy="4344800"/>
          </a:xfrm>
          <a:prstGeom prst="rect">
            <a:avLst/>
          </a:prstGeom>
        </p:spPr>
        <p:txBody>
          <a:bodyPr spcFirstLastPara="1" wrap="square" lIns="91425" tIns="91425" rIns="91425" bIns="91425" anchor="t" anchorCtr="0">
            <a:normAutofit/>
          </a:bodyPr>
          <a:lstStyle>
            <a:lvl1pPr marL="609585" lvl="0" indent="-431789" rtl="0">
              <a:spcBef>
                <a:spcPts val="0"/>
              </a:spcBef>
              <a:spcAft>
                <a:spcPts val="0"/>
              </a:spcAft>
              <a:buClr>
                <a:schemeClr val="lt1"/>
              </a:buClr>
              <a:buSzPts val="1500"/>
              <a:buChar char="●"/>
              <a:defRPr sz="2000">
                <a:solidFill>
                  <a:schemeClr val="lt1"/>
                </a:solidFill>
              </a:defRPr>
            </a:lvl1pPr>
            <a:lvl2pPr marL="1219170" lvl="1" indent="-414856" rtl="0">
              <a:spcBef>
                <a:spcPts val="0"/>
              </a:spcBef>
              <a:spcAft>
                <a:spcPts val="0"/>
              </a:spcAft>
              <a:buClr>
                <a:schemeClr val="lt1"/>
              </a:buClr>
              <a:buSzPts val="1300"/>
              <a:buChar char="○"/>
              <a:defRPr sz="1733">
                <a:solidFill>
                  <a:schemeClr val="lt1"/>
                </a:solidFill>
              </a:defRPr>
            </a:lvl2pPr>
            <a:lvl3pPr marL="1828754" lvl="2" indent="-414856" rtl="0">
              <a:spcBef>
                <a:spcPts val="0"/>
              </a:spcBef>
              <a:spcAft>
                <a:spcPts val="0"/>
              </a:spcAft>
              <a:buClr>
                <a:schemeClr val="lt1"/>
              </a:buClr>
              <a:buSzPts val="1300"/>
              <a:buChar char="■"/>
              <a:defRPr sz="1733">
                <a:solidFill>
                  <a:schemeClr val="lt1"/>
                </a:solidFill>
              </a:defRPr>
            </a:lvl3pPr>
            <a:lvl4pPr marL="2438339" lvl="3" indent="-414856" rtl="0">
              <a:spcBef>
                <a:spcPts val="0"/>
              </a:spcBef>
              <a:spcAft>
                <a:spcPts val="0"/>
              </a:spcAft>
              <a:buClr>
                <a:schemeClr val="lt1"/>
              </a:buClr>
              <a:buSzPts val="1300"/>
              <a:buChar char="●"/>
              <a:defRPr sz="1733">
                <a:solidFill>
                  <a:schemeClr val="lt1"/>
                </a:solidFill>
              </a:defRPr>
            </a:lvl4pPr>
            <a:lvl5pPr marL="3047924" lvl="4" indent="-414856" rtl="0">
              <a:spcBef>
                <a:spcPts val="0"/>
              </a:spcBef>
              <a:spcAft>
                <a:spcPts val="0"/>
              </a:spcAft>
              <a:buClr>
                <a:schemeClr val="lt1"/>
              </a:buClr>
              <a:buSzPts val="1300"/>
              <a:buChar char="○"/>
              <a:defRPr sz="1733">
                <a:solidFill>
                  <a:schemeClr val="lt1"/>
                </a:solidFill>
              </a:defRPr>
            </a:lvl5pPr>
            <a:lvl6pPr marL="3657509" lvl="5" indent="-414856" rtl="0">
              <a:spcBef>
                <a:spcPts val="0"/>
              </a:spcBef>
              <a:spcAft>
                <a:spcPts val="0"/>
              </a:spcAft>
              <a:buClr>
                <a:schemeClr val="lt1"/>
              </a:buClr>
              <a:buSzPts val="1300"/>
              <a:buChar char="■"/>
              <a:defRPr sz="1733">
                <a:solidFill>
                  <a:schemeClr val="lt1"/>
                </a:solidFill>
              </a:defRPr>
            </a:lvl6pPr>
            <a:lvl7pPr marL="4267093" lvl="6" indent="-414856" rtl="0">
              <a:spcBef>
                <a:spcPts val="0"/>
              </a:spcBef>
              <a:spcAft>
                <a:spcPts val="0"/>
              </a:spcAft>
              <a:buClr>
                <a:schemeClr val="lt1"/>
              </a:buClr>
              <a:buSzPts val="1300"/>
              <a:buChar char="●"/>
              <a:defRPr sz="1733">
                <a:solidFill>
                  <a:schemeClr val="lt1"/>
                </a:solidFill>
              </a:defRPr>
            </a:lvl7pPr>
            <a:lvl8pPr marL="4876678" lvl="7" indent="-414856" rtl="0">
              <a:spcBef>
                <a:spcPts val="0"/>
              </a:spcBef>
              <a:spcAft>
                <a:spcPts val="0"/>
              </a:spcAft>
              <a:buClr>
                <a:schemeClr val="lt1"/>
              </a:buClr>
              <a:buSzPts val="1300"/>
              <a:buChar char="○"/>
              <a:defRPr sz="1733">
                <a:solidFill>
                  <a:schemeClr val="lt1"/>
                </a:solidFill>
              </a:defRPr>
            </a:lvl8pPr>
            <a:lvl9pPr marL="5486263" lvl="8" indent="-414856" rtl="0">
              <a:spcBef>
                <a:spcPts val="0"/>
              </a:spcBef>
              <a:spcAft>
                <a:spcPts val="0"/>
              </a:spcAft>
              <a:buClr>
                <a:schemeClr val="lt1"/>
              </a:buClr>
              <a:buSzPts val="1300"/>
              <a:buChar char="■"/>
              <a:defRPr sz="1733">
                <a:solidFill>
                  <a:schemeClr val="lt1"/>
                </a:solidFill>
              </a:defRPr>
            </a:lvl9pPr>
          </a:lstStyle>
          <a:p>
            <a:endParaRPr/>
          </a:p>
        </p:txBody>
      </p:sp>
      <p:sp>
        <p:nvSpPr>
          <p:cNvPr id="646" name="Google Shape;646;p67"/>
          <p:cNvSpPr>
            <a:spLocks noGrp="1"/>
          </p:cNvSpPr>
          <p:nvPr>
            <p:ph type="pic" idx="2"/>
          </p:nvPr>
        </p:nvSpPr>
        <p:spPr>
          <a:xfrm>
            <a:off x="-36567" y="0"/>
            <a:ext cx="5076400" cy="6858000"/>
          </a:xfrm>
          <a:prstGeom prst="rect">
            <a:avLst/>
          </a:prstGeom>
          <a:noFill/>
          <a:ln>
            <a:noFill/>
          </a:ln>
        </p:spPr>
      </p:sp>
      <p:pic>
        <p:nvPicPr>
          <p:cNvPr id="647" name="Google Shape;647;p67"/>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671732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2 column body (light)">
  <p:cSld name="TItle and 2 column body (light)">
    <p:spTree>
      <p:nvGrpSpPr>
        <p:cNvPr id="1" name="Shape 648"/>
        <p:cNvGrpSpPr/>
        <p:nvPr/>
      </p:nvGrpSpPr>
      <p:grpSpPr>
        <a:xfrm>
          <a:off x="0" y="0"/>
          <a:ext cx="0" cy="0"/>
          <a:chOff x="0" y="0"/>
          <a:chExt cx="0" cy="0"/>
        </a:xfrm>
      </p:grpSpPr>
      <p:sp>
        <p:nvSpPr>
          <p:cNvPr id="649" name="Google Shape;649;p6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a:endParaRPr/>
          </a:p>
        </p:txBody>
      </p:sp>
      <p:sp>
        <p:nvSpPr>
          <p:cNvPr id="650" name="Google Shape;650;p68"/>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pic>
        <p:nvPicPr>
          <p:cNvPr id="651" name="Google Shape;651;p68"/>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652" name="Google Shape;652;p68"/>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spTree>
    <p:extLst>
      <p:ext uri="{BB962C8B-B14F-4D97-AF65-F5344CB8AC3E}">
        <p14:creationId xmlns:p14="http://schemas.microsoft.com/office/powerpoint/2010/main" val="2788778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dark) 1">
  <p:cSld name="Title and body (dark) 1">
    <p:bg>
      <p:bgPr>
        <a:solidFill>
          <a:schemeClr val="dk1"/>
        </a:solidFill>
        <a:effectLst/>
      </p:bgPr>
    </p:bg>
    <p:spTree>
      <p:nvGrpSpPr>
        <p:cNvPr id="1" name="Shape 653"/>
        <p:cNvGrpSpPr/>
        <p:nvPr/>
      </p:nvGrpSpPr>
      <p:grpSpPr>
        <a:xfrm>
          <a:off x="0" y="0"/>
          <a:ext cx="0" cy="0"/>
          <a:chOff x="0" y="0"/>
          <a:chExt cx="0" cy="0"/>
        </a:xfrm>
      </p:grpSpPr>
      <p:sp>
        <p:nvSpPr>
          <p:cNvPr id="654" name="Google Shape;654;p6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b="1">
                <a:solidFill>
                  <a:schemeClr val="lt1"/>
                </a:solidFill>
              </a:defRPr>
            </a:lvl1pPr>
            <a:lvl2pPr lvl="1" rtl="0">
              <a:spcBef>
                <a:spcPts val="0"/>
              </a:spcBef>
              <a:spcAft>
                <a:spcPts val="0"/>
              </a:spcAft>
              <a:buClr>
                <a:schemeClr val="lt1"/>
              </a:buClr>
              <a:buSzPts val="3200"/>
              <a:buNone/>
              <a:defRPr b="1">
                <a:solidFill>
                  <a:schemeClr val="lt1"/>
                </a:solidFill>
              </a:defRPr>
            </a:lvl2pPr>
            <a:lvl3pPr lvl="2" rtl="0">
              <a:spcBef>
                <a:spcPts val="0"/>
              </a:spcBef>
              <a:spcAft>
                <a:spcPts val="0"/>
              </a:spcAft>
              <a:buClr>
                <a:schemeClr val="lt1"/>
              </a:buClr>
              <a:buSzPts val="3200"/>
              <a:buNone/>
              <a:defRPr b="1">
                <a:solidFill>
                  <a:schemeClr val="lt1"/>
                </a:solidFill>
              </a:defRPr>
            </a:lvl3pPr>
            <a:lvl4pPr lvl="3" rtl="0">
              <a:spcBef>
                <a:spcPts val="0"/>
              </a:spcBef>
              <a:spcAft>
                <a:spcPts val="0"/>
              </a:spcAft>
              <a:buClr>
                <a:schemeClr val="lt1"/>
              </a:buClr>
              <a:buSzPts val="3200"/>
              <a:buNone/>
              <a:defRPr b="1">
                <a:solidFill>
                  <a:schemeClr val="lt1"/>
                </a:solidFill>
              </a:defRPr>
            </a:lvl4pPr>
            <a:lvl5pPr lvl="4" rtl="0">
              <a:spcBef>
                <a:spcPts val="0"/>
              </a:spcBef>
              <a:spcAft>
                <a:spcPts val="0"/>
              </a:spcAft>
              <a:buClr>
                <a:schemeClr val="lt1"/>
              </a:buClr>
              <a:buSzPts val="3200"/>
              <a:buNone/>
              <a:defRPr b="1">
                <a:solidFill>
                  <a:schemeClr val="lt1"/>
                </a:solidFill>
              </a:defRPr>
            </a:lvl5pPr>
            <a:lvl6pPr lvl="5" rtl="0">
              <a:spcBef>
                <a:spcPts val="0"/>
              </a:spcBef>
              <a:spcAft>
                <a:spcPts val="0"/>
              </a:spcAft>
              <a:buClr>
                <a:schemeClr val="lt1"/>
              </a:buClr>
              <a:buSzPts val="3200"/>
              <a:buNone/>
              <a:defRPr b="1">
                <a:solidFill>
                  <a:schemeClr val="lt1"/>
                </a:solidFill>
              </a:defRPr>
            </a:lvl6pPr>
            <a:lvl7pPr lvl="6" rtl="0">
              <a:spcBef>
                <a:spcPts val="0"/>
              </a:spcBef>
              <a:spcAft>
                <a:spcPts val="0"/>
              </a:spcAft>
              <a:buClr>
                <a:schemeClr val="lt1"/>
              </a:buClr>
              <a:buSzPts val="3200"/>
              <a:buNone/>
              <a:defRPr b="1">
                <a:solidFill>
                  <a:schemeClr val="lt1"/>
                </a:solidFill>
              </a:defRPr>
            </a:lvl7pPr>
            <a:lvl8pPr lvl="7" rtl="0">
              <a:spcBef>
                <a:spcPts val="0"/>
              </a:spcBef>
              <a:spcAft>
                <a:spcPts val="0"/>
              </a:spcAft>
              <a:buClr>
                <a:schemeClr val="lt1"/>
              </a:buClr>
              <a:buSzPts val="3200"/>
              <a:buNone/>
              <a:defRPr b="1">
                <a:solidFill>
                  <a:schemeClr val="lt1"/>
                </a:solidFill>
              </a:defRPr>
            </a:lvl8pPr>
            <a:lvl9pPr lvl="8" rtl="0">
              <a:spcBef>
                <a:spcPts val="0"/>
              </a:spcBef>
              <a:spcAft>
                <a:spcPts val="0"/>
              </a:spcAft>
              <a:buClr>
                <a:schemeClr val="lt1"/>
              </a:buClr>
              <a:buSzPts val="3200"/>
              <a:buNone/>
              <a:defRPr b="1">
                <a:solidFill>
                  <a:schemeClr val="lt1"/>
                </a:solidFill>
              </a:defRPr>
            </a:lvl9pPr>
          </a:lstStyle>
          <a:p>
            <a:endParaRPr/>
          </a:p>
        </p:txBody>
      </p:sp>
      <p:pic>
        <p:nvPicPr>
          <p:cNvPr id="655" name="Google Shape;655;p69"/>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656" name="Google Shape;656;p69"/>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
        <p:nvSpPr>
          <p:cNvPr id="657" name="Google Shape;657;p69"/>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487084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658"/>
        <p:cNvGrpSpPr/>
        <p:nvPr/>
      </p:nvGrpSpPr>
      <p:grpSpPr>
        <a:xfrm>
          <a:off x="0" y="0"/>
          <a:ext cx="0" cy="0"/>
          <a:chOff x="0" y="0"/>
          <a:chExt cx="0" cy="0"/>
        </a:xfrm>
      </p:grpSpPr>
      <p:sp>
        <p:nvSpPr>
          <p:cNvPr id="659" name="Google Shape;659;p70"/>
          <p:cNvSpPr/>
          <p:nvPr/>
        </p:nvSpPr>
        <p:spPr>
          <a:xfrm rot="5400000">
            <a:off x="2601400" y="-2612900"/>
            <a:ext cx="1473600" cy="66936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pic>
        <p:nvPicPr>
          <p:cNvPr id="660" name="Google Shape;660;p70"/>
          <p:cNvPicPr preferRelativeResize="0"/>
          <p:nvPr/>
        </p:nvPicPr>
        <p:blipFill>
          <a:blip r:embed="rId2">
            <a:alphaModFix/>
          </a:blip>
          <a:stretch>
            <a:fillRect/>
          </a:stretch>
        </p:blipFill>
        <p:spPr>
          <a:xfrm>
            <a:off x="4662934" y="1013101"/>
            <a:ext cx="864333" cy="687300"/>
          </a:xfrm>
          <a:prstGeom prst="rect">
            <a:avLst/>
          </a:prstGeom>
          <a:noFill/>
          <a:ln>
            <a:noFill/>
          </a:ln>
        </p:spPr>
      </p:pic>
      <p:pic>
        <p:nvPicPr>
          <p:cNvPr id="661" name="Google Shape;661;p70"/>
          <p:cNvPicPr preferRelativeResize="0"/>
          <p:nvPr/>
        </p:nvPicPr>
        <p:blipFill>
          <a:blip r:embed="rId2">
            <a:alphaModFix/>
          </a:blip>
          <a:stretch>
            <a:fillRect/>
          </a:stretch>
        </p:blipFill>
        <p:spPr>
          <a:xfrm rot="10800000">
            <a:off x="10735534" y="5125201"/>
            <a:ext cx="864333" cy="687300"/>
          </a:xfrm>
          <a:prstGeom prst="rect">
            <a:avLst/>
          </a:prstGeom>
          <a:noFill/>
          <a:ln>
            <a:noFill/>
          </a:ln>
        </p:spPr>
      </p:pic>
      <p:sp>
        <p:nvSpPr>
          <p:cNvPr id="662" name="Google Shape;662;p70"/>
          <p:cNvSpPr>
            <a:spLocks noGrp="1"/>
          </p:cNvSpPr>
          <p:nvPr>
            <p:ph type="pic" idx="2"/>
          </p:nvPr>
        </p:nvSpPr>
        <p:spPr>
          <a:xfrm>
            <a:off x="476267" y="833967"/>
            <a:ext cx="3817600" cy="3607600"/>
          </a:xfrm>
          <a:prstGeom prst="rect">
            <a:avLst/>
          </a:prstGeom>
          <a:noFill/>
          <a:ln>
            <a:noFill/>
          </a:ln>
        </p:spPr>
      </p:sp>
      <p:sp>
        <p:nvSpPr>
          <p:cNvPr id="663" name="Google Shape;663;p70"/>
          <p:cNvSpPr txBox="1">
            <a:spLocks noGrp="1"/>
          </p:cNvSpPr>
          <p:nvPr>
            <p:ph type="title"/>
          </p:nvPr>
        </p:nvSpPr>
        <p:spPr>
          <a:xfrm>
            <a:off x="476267" y="4583200"/>
            <a:ext cx="3817600" cy="3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1400"/>
              <a:buNone/>
              <a:defRPr sz="1867">
                <a:solidFill>
                  <a:schemeClr val="lt1"/>
                </a:solidFill>
              </a:defRPr>
            </a:lvl2pPr>
            <a:lvl3pPr lvl="2" rtl="0">
              <a:spcBef>
                <a:spcPts val="0"/>
              </a:spcBef>
              <a:spcAft>
                <a:spcPts val="0"/>
              </a:spcAft>
              <a:buClr>
                <a:schemeClr val="lt1"/>
              </a:buClr>
              <a:buSzPts val="1400"/>
              <a:buNone/>
              <a:defRPr sz="1867">
                <a:solidFill>
                  <a:schemeClr val="lt1"/>
                </a:solidFill>
              </a:defRPr>
            </a:lvl3pPr>
            <a:lvl4pPr lvl="3" rtl="0">
              <a:spcBef>
                <a:spcPts val="0"/>
              </a:spcBef>
              <a:spcAft>
                <a:spcPts val="0"/>
              </a:spcAft>
              <a:buClr>
                <a:schemeClr val="lt1"/>
              </a:buClr>
              <a:buSzPts val="1400"/>
              <a:buNone/>
              <a:defRPr sz="1867">
                <a:solidFill>
                  <a:schemeClr val="lt1"/>
                </a:solidFill>
              </a:defRPr>
            </a:lvl4pPr>
            <a:lvl5pPr lvl="4" rtl="0">
              <a:spcBef>
                <a:spcPts val="0"/>
              </a:spcBef>
              <a:spcAft>
                <a:spcPts val="0"/>
              </a:spcAft>
              <a:buClr>
                <a:schemeClr val="lt1"/>
              </a:buClr>
              <a:buSzPts val="1400"/>
              <a:buNone/>
              <a:defRPr sz="1867">
                <a:solidFill>
                  <a:schemeClr val="lt1"/>
                </a:solidFill>
              </a:defRPr>
            </a:lvl5pPr>
            <a:lvl6pPr lvl="5" rtl="0">
              <a:spcBef>
                <a:spcPts val="0"/>
              </a:spcBef>
              <a:spcAft>
                <a:spcPts val="0"/>
              </a:spcAft>
              <a:buClr>
                <a:schemeClr val="lt1"/>
              </a:buClr>
              <a:buSzPts val="1400"/>
              <a:buNone/>
              <a:defRPr sz="1867">
                <a:solidFill>
                  <a:schemeClr val="lt1"/>
                </a:solidFill>
              </a:defRPr>
            </a:lvl6pPr>
            <a:lvl7pPr lvl="6" rtl="0">
              <a:spcBef>
                <a:spcPts val="0"/>
              </a:spcBef>
              <a:spcAft>
                <a:spcPts val="0"/>
              </a:spcAft>
              <a:buClr>
                <a:schemeClr val="lt1"/>
              </a:buClr>
              <a:buSzPts val="1400"/>
              <a:buNone/>
              <a:defRPr sz="1867">
                <a:solidFill>
                  <a:schemeClr val="lt1"/>
                </a:solidFill>
              </a:defRPr>
            </a:lvl7pPr>
            <a:lvl8pPr lvl="7" rtl="0">
              <a:spcBef>
                <a:spcPts val="0"/>
              </a:spcBef>
              <a:spcAft>
                <a:spcPts val="0"/>
              </a:spcAft>
              <a:buClr>
                <a:schemeClr val="lt1"/>
              </a:buClr>
              <a:buSzPts val="1400"/>
              <a:buNone/>
              <a:defRPr sz="1867">
                <a:solidFill>
                  <a:schemeClr val="lt1"/>
                </a:solidFill>
              </a:defRPr>
            </a:lvl8pPr>
            <a:lvl9pPr lvl="8" rtl="0">
              <a:spcBef>
                <a:spcPts val="0"/>
              </a:spcBef>
              <a:spcAft>
                <a:spcPts val="0"/>
              </a:spcAft>
              <a:buClr>
                <a:schemeClr val="lt1"/>
              </a:buClr>
              <a:buSzPts val="1400"/>
              <a:buNone/>
              <a:defRPr sz="1867">
                <a:solidFill>
                  <a:schemeClr val="lt1"/>
                </a:solidFill>
              </a:defRPr>
            </a:lvl9pPr>
          </a:lstStyle>
          <a:p>
            <a:endParaRPr/>
          </a:p>
        </p:txBody>
      </p:sp>
      <p:sp>
        <p:nvSpPr>
          <p:cNvPr id="664" name="Google Shape;664;p70"/>
          <p:cNvSpPr txBox="1">
            <a:spLocks noGrp="1"/>
          </p:cNvSpPr>
          <p:nvPr>
            <p:ph type="subTitle" idx="1"/>
          </p:nvPr>
        </p:nvSpPr>
        <p:spPr>
          <a:xfrm>
            <a:off x="476267" y="4947179"/>
            <a:ext cx="38176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100"/>
              <a:buNone/>
              <a:defRPr sz="1467">
                <a:solidFill>
                  <a:schemeClr val="lt1"/>
                </a:solidFill>
              </a:defRPr>
            </a:lvl1pPr>
            <a:lvl2pPr lvl="1" rtl="0">
              <a:spcBef>
                <a:spcPts val="0"/>
              </a:spcBef>
              <a:spcAft>
                <a:spcPts val="0"/>
              </a:spcAft>
              <a:buClr>
                <a:schemeClr val="lt1"/>
              </a:buClr>
              <a:buSzPts val="1100"/>
              <a:buNone/>
              <a:defRPr sz="1467">
                <a:solidFill>
                  <a:schemeClr val="lt1"/>
                </a:solidFill>
              </a:defRPr>
            </a:lvl2pPr>
            <a:lvl3pPr lvl="2" rtl="0">
              <a:spcBef>
                <a:spcPts val="0"/>
              </a:spcBef>
              <a:spcAft>
                <a:spcPts val="0"/>
              </a:spcAft>
              <a:buClr>
                <a:schemeClr val="lt1"/>
              </a:buClr>
              <a:buSzPts val="1100"/>
              <a:buNone/>
              <a:defRPr sz="1467">
                <a:solidFill>
                  <a:schemeClr val="lt1"/>
                </a:solidFill>
              </a:defRPr>
            </a:lvl3pPr>
            <a:lvl4pPr lvl="3" rtl="0">
              <a:spcBef>
                <a:spcPts val="0"/>
              </a:spcBef>
              <a:spcAft>
                <a:spcPts val="0"/>
              </a:spcAft>
              <a:buClr>
                <a:schemeClr val="lt1"/>
              </a:buClr>
              <a:buSzPts val="1100"/>
              <a:buNone/>
              <a:defRPr sz="1467">
                <a:solidFill>
                  <a:schemeClr val="lt1"/>
                </a:solidFill>
              </a:defRPr>
            </a:lvl4pPr>
            <a:lvl5pPr lvl="4" rtl="0">
              <a:spcBef>
                <a:spcPts val="0"/>
              </a:spcBef>
              <a:spcAft>
                <a:spcPts val="0"/>
              </a:spcAft>
              <a:buClr>
                <a:schemeClr val="lt1"/>
              </a:buClr>
              <a:buSzPts val="1100"/>
              <a:buNone/>
              <a:defRPr sz="1467">
                <a:solidFill>
                  <a:schemeClr val="lt1"/>
                </a:solidFill>
              </a:defRPr>
            </a:lvl5pPr>
            <a:lvl6pPr lvl="5" rtl="0">
              <a:spcBef>
                <a:spcPts val="0"/>
              </a:spcBef>
              <a:spcAft>
                <a:spcPts val="0"/>
              </a:spcAft>
              <a:buClr>
                <a:schemeClr val="lt1"/>
              </a:buClr>
              <a:buSzPts val="1100"/>
              <a:buNone/>
              <a:defRPr sz="1467">
                <a:solidFill>
                  <a:schemeClr val="lt1"/>
                </a:solidFill>
              </a:defRPr>
            </a:lvl6pPr>
            <a:lvl7pPr lvl="6" rtl="0">
              <a:spcBef>
                <a:spcPts val="0"/>
              </a:spcBef>
              <a:spcAft>
                <a:spcPts val="0"/>
              </a:spcAft>
              <a:buClr>
                <a:schemeClr val="lt1"/>
              </a:buClr>
              <a:buSzPts val="1100"/>
              <a:buNone/>
              <a:defRPr sz="1467">
                <a:solidFill>
                  <a:schemeClr val="lt1"/>
                </a:solidFill>
              </a:defRPr>
            </a:lvl7pPr>
            <a:lvl8pPr lvl="7" rtl="0">
              <a:spcBef>
                <a:spcPts val="0"/>
              </a:spcBef>
              <a:spcAft>
                <a:spcPts val="0"/>
              </a:spcAft>
              <a:buClr>
                <a:schemeClr val="lt1"/>
              </a:buClr>
              <a:buSzPts val="1100"/>
              <a:buNone/>
              <a:defRPr sz="1467">
                <a:solidFill>
                  <a:schemeClr val="lt1"/>
                </a:solidFill>
              </a:defRPr>
            </a:lvl8pPr>
            <a:lvl9pPr lvl="8" rtl="0">
              <a:spcBef>
                <a:spcPts val="0"/>
              </a:spcBef>
              <a:spcAft>
                <a:spcPts val="0"/>
              </a:spcAft>
              <a:buClr>
                <a:schemeClr val="lt1"/>
              </a:buClr>
              <a:buSzPts val="1100"/>
              <a:buNone/>
              <a:defRPr sz="1467">
                <a:solidFill>
                  <a:schemeClr val="lt1"/>
                </a:solidFill>
              </a:defRPr>
            </a:lvl9pPr>
          </a:lstStyle>
          <a:p>
            <a:endParaRPr/>
          </a:p>
        </p:txBody>
      </p:sp>
      <p:sp>
        <p:nvSpPr>
          <p:cNvPr id="665" name="Google Shape;665;p70"/>
          <p:cNvSpPr txBox="1">
            <a:spLocks noGrp="1"/>
          </p:cNvSpPr>
          <p:nvPr>
            <p:ph type="subTitle" idx="3"/>
          </p:nvPr>
        </p:nvSpPr>
        <p:spPr>
          <a:xfrm>
            <a:off x="476267" y="5340757"/>
            <a:ext cx="38176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100"/>
              <a:buNone/>
              <a:defRPr sz="1467">
                <a:solidFill>
                  <a:schemeClr val="lt1"/>
                </a:solidFill>
              </a:defRPr>
            </a:lvl1pPr>
            <a:lvl2pPr lvl="1" rtl="0">
              <a:spcBef>
                <a:spcPts val="0"/>
              </a:spcBef>
              <a:spcAft>
                <a:spcPts val="0"/>
              </a:spcAft>
              <a:buClr>
                <a:schemeClr val="lt1"/>
              </a:buClr>
              <a:buSzPts val="1100"/>
              <a:buNone/>
              <a:defRPr sz="1467">
                <a:solidFill>
                  <a:schemeClr val="lt1"/>
                </a:solidFill>
              </a:defRPr>
            </a:lvl2pPr>
            <a:lvl3pPr lvl="2" rtl="0">
              <a:spcBef>
                <a:spcPts val="0"/>
              </a:spcBef>
              <a:spcAft>
                <a:spcPts val="0"/>
              </a:spcAft>
              <a:buClr>
                <a:schemeClr val="lt1"/>
              </a:buClr>
              <a:buSzPts val="1100"/>
              <a:buNone/>
              <a:defRPr sz="1467">
                <a:solidFill>
                  <a:schemeClr val="lt1"/>
                </a:solidFill>
              </a:defRPr>
            </a:lvl3pPr>
            <a:lvl4pPr lvl="3" rtl="0">
              <a:spcBef>
                <a:spcPts val="0"/>
              </a:spcBef>
              <a:spcAft>
                <a:spcPts val="0"/>
              </a:spcAft>
              <a:buClr>
                <a:schemeClr val="lt1"/>
              </a:buClr>
              <a:buSzPts val="1100"/>
              <a:buNone/>
              <a:defRPr sz="1467">
                <a:solidFill>
                  <a:schemeClr val="lt1"/>
                </a:solidFill>
              </a:defRPr>
            </a:lvl4pPr>
            <a:lvl5pPr lvl="4" rtl="0">
              <a:spcBef>
                <a:spcPts val="0"/>
              </a:spcBef>
              <a:spcAft>
                <a:spcPts val="0"/>
              </a:spcAft>
              <a:buClr>
                <a:schemeClr val="lt1"/>
              </a:buClr>
              <a:buSzPts val="1100"/>
              <a:buNone/>
              <a:defRPr sz="1467">
                <a:solidFill>
                  <a:schemeClr val="lt1"/>
                </a:solidFill>
              </a:defRPr>
            </a:lvl5pPr>
            <a:lvl6pPr lvl="5" rtl="0">
              <a:spcBef>
                <a:spcPts val="0"/>
              </a:spcBef>
              <a:spcAft>
                <a:spcPts val="0"/>
              </a:spcAft>
              <a:buClr>
                <a:schemeClr val="lt1"/>
              </a:buClr>
              <a:buSzPts val="1100"/>
              <a:buNone/>
              <a:defRPr sz="1467">
                <a:solidFill>
                  <a:schemeClr val="lt1"/>
                </a:solidFill>
              </a:defRPr>
            </a:lvl6pPr>
            <a:lvl7pPr lvl="6" rtl="0">
              <a:spcBef>
                <a:spcPts val="0"/>
              </a:spcBef>
              <a:spcAft>
                <a:spcPts val="0"/>
              </a:spcAft>
              <a:buClr>
                <a:schemeClr val="lt1"/>
              </a:buClr>
              <a:buSzPts val="1100"/>
              <a:buNone/>
              <a:defRPr sz="1467">
                <a:solidFill>
                  <a:schemeClr val="lt1"/>
                </a:solidFill>
              </a:defRPr>
            </a:lvl7pPr>
            <a:lvl8pPr lvl="7" rtl="0">
              <a:spcBef>
                <a:spcPts val="0"/>
              </a:spcBef>
              <a:spcAft>
                <a:spcPts val="0"/>
              </a:spcAft>
              <a:buClr>
                <a:schemeClr val="lt1"/>
              </a:buClr>
              <a:buSzPts val="1100"/>
              <a:buNone/>
              <a:defRPr sz="1467">
                <a:solidFill>
                  <a:schemeClr val="lt1"/>
                </a:solidFill>
              </a:defRPr>
            </a:lvl8pPr>
            <a:lvl9pPr lvl="8" rtl="0">
              <a:spcBef>
                <a:spcPts val="0"/>
              </a:spcBef>
              <a:spcAft>
                <a:spcPts val="0"/>
              </a:spcAft>
              <a:buClr>
                <a:schemeClr val="lt1"/>
              </a:buClr>
              <a:buSzPts val="1100"/>
              <a:buNone/>
              <a:defRPr sz="1467">
                <a:solidFill>
                  <a:schemeClr val="lt1"/>
                </a:solidFill>
              </a:defRPr>
            </a:lvl9pPr>
          </a:lstStyle>
          <a:p>
            <a:endParaRPr/>
          </a:p>
        </p:txBody>
      </p:sp>
      <p:sp>
        <p:nvSpPr>
          <p:cNvPr id="666" name="Google Shape;666;p70"/>
          <p:cNvSpPr txBox="1">
            <a:spLocks noGrp="1"/>
          </p:cNvSpPr>
          <p:nvPr>
            <p:ph type="body" idx="4"/>
          </p:nvPr>
        </p:nvSpPr>
        <p:spPr>
          <a:xfrm>
            <a:off x="4662933" y="1868400"/>
            <a:ext cx="6833600" cy="3256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Font typeface="Roboto Medium"/>
              <a:buChar char="●"/>
              <a:defRPr sz="2133">
                <a:solidFill>
                  <a:schemeClr val="lt1"/>
                </a:solidFill>
                <a:latin typeface="Roboto Medium"/>
                <a:ea typeface="Roboto Medium"/>
                <a:cs typeface="Roboto Medium"/>
                <a:sym typeface="Roboto Medium"/>
              </a:defRPr>
            </a:lvl1pPr>
            <a:lvl2pPr marL="1219170" lvl="1"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2pPr>
            <a:lvl3pPr marL="1828754" lvl="2"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3pPr>
            <a:lvl4pPr marL="2438339" lvl="3"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4pPr>
            <a:lvl5pPr marL="3047924" lvl="4"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5pPr>
            <a:lvl6pPr marL="3657509" lvl="5"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6pPr>
            <a:lvl7pPr marL="4267093" lvl="6"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7pPr>
            <a:lvl8pPr marL="4876678" lvl="7"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8pPr>
            <a:lvl9pPr marL="5486263" lvl="8"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9pPr>
          </a:lstStyle>
          <a:p>
            <a:endParaRPr/>
          </a:p>
        </p:txBody>
      </p:sp>
      <p:pic>
        <p:nvPicPr>
          <p:cNvPr id="667" name="Google Shape;667;p70"/>
          <p:cNvPicPr preferRelativeResize="0"/>
          <p:nvPr/>
        </p:nvPicPr>
        <p:blipFill>
          <a:blip r:embed="rId3">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4049291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eople x4 (dark)">
  <p:cSld name="People x4 (dark)">
    <p:bg>
      <p:bgPr>
        <a:solidFill>
          <a:schemeClr val="dk1"/>
        </a:solidFill>
        <a:effectLst/>
      </p:bgPr>
    </p:bg>
    <p:spTree>
      <p:nvGrpSpPr>
        <p:cNvPr id="1" name="Shape 668"/>
        <p:cNvGrpSpPr/>
        <p:nvPr/>
      </p:nvGrpSpPr>
      <p:grpSpPr>
        <a:xfrm>
          <a:off x="0" y="0"/>
          <a:ext cx="0" cy="0"/>
          <a:chOff x="0" y="0"/>
          <a:chExt cx="0" cy="0"/>
        </a:xfrm>
      </p:grpSpPr>
      <p:sp>
        <p:nvSpPr>
          <p:cNvPr id="669" name="Google Shape;669;p7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670" name="Google Shape;670;p71"/>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671" name="Google Shape;671;p71"/>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672" name="Google Shape;672;p71"/>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673" name="Google Shape;673;p71"/>
          <p:cNvSpPr>
            <a:spLocks noGrp="1"/>
          </p:cNvSpPr>
          <p:nvPr>
            <p:ph type="pic" idx="4"/>
          </p:nvPr>
        </p:nvSpPr>
        <p:spPr>
          <a:xfrm>
            <a:off x="818051" y="2161167"/>
            <a:ext cx="1592800" cy="1592800"/>
          </a:xfrm>
          <a:prstGeom prst="ellipse">
            <a:avLst/>
          </a:prstGeom>
          <a:noFill/>
          <a:ln>
            <a:noFill/>
          </a:ln>
        </p:spPr>
      </p:sp>
      <p:cxnSp>
        <p:nvCxnSpPr>
          <p:cNvPr id="674" name="Google Shape;674;p71"/>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675" name="Google Shape;675;p71"/>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676" name="Google Shape;676;p71"/>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677" name="Google Shape;677;p71"/>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678" name="Google Shape;678;p71"/>
          <p:cNvSpPr>
            <a:spLocks noGrp="1"/>
          </p:cNvSpPr>
          <p:nvPr>
            <p:ph type="pic" idx="8"/>
          </p:nvPr>
        </p:nvSpPr>
        <p:spPr>
          <a:xfrm>
            <a:off x="3805751" y="2161167"/>
            <a:ext cx="1592800" cy="1592800"/>
          </a:xfrm>
          <a:prstGeom prst="ellipse">
            <a:avLst/>
          </a:prstGeom>
          <a:noFill/>
          <a:ln>
            <a:noFill/>
          </a:ln>
        </p:spPr>
      </p:sp>
      <p:cxnSp>
        <p:nvCxnSpPr>
          <p:cNvPr id="679" name="Google Shape;679;p71"/>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680" name="Google Shape;680;p71"/>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681" name="Google Shape;681;p71"/>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682" name="Google Shape;682;p71"/>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683" name="Google Shape;683;p71"/>
          <p:cNvSpPr>
            <a:spLocks noGrp="1"/>
          </p:cNvSpPr>
          <p:nvPr>
            <p:ph type="pic" idx="15"/>
          </p:nvPr>
        </p:nvSpPr>
        <p:spPr>
          <a:xfrm>
            <a:off x="6793451" y="2161167"/>
            <a:ext cx="1592800" cy="1592800"/>
          </a:xfrm>
          <a:prstGeom prst="ellipse">
            <a:avLst/>
          </a:prstGeom>
          <a:noFill/>
          <a:ln>
            <a:noFill/>
          </a:ln>
        </p:spPr>
      </p:sp>
      <p:cxnSp>
        <p:nvCxnSpPr>
          <p:cNvPr id="684" name="Google Shape;684;p71"/>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685" name="Google Shape;685;p71"/>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686" name="Google Shape;686;p71"/>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687" name="Google Shape;687;p71"/>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688" name="Google Shape;688;p71"/>
          <p:cNvSpPr>
            <a:spLocks noGrp="1"/>
          </p:cNvSpPr>
          <p:nvPr>
            <p:ph type="pic" idx="19"/>
          </p:nvPr>
        </p:nvSpPr>
        <p:spPr>
          <a:xfrm>
            <a:off x="9781151" y="2161167"/>
            <a:ext cx="1592800" cy="1592800"/>
          </a:xfrm>
          <a:prstGeom prst="ellipse">
            <a:avLst/>
          </a:prstGeom>
          <a:noFill/>
          <a:ln>
            <a:noFill/>
          </a:ln>
        </p:spPr>
      </p:sp>
      <p:cxnSp>
        <p:nvCxnSpPr>
          <p:cNvPr id="689" name="Google Shape;689;p71"/>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690" name="Google Shape;690;p71"/>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030049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People x4 (light)">
  <p:cSld name="People x4 (light)">
    <p:bg>
      <p:bgPr>
        <a:solidFill>
          <a:schemeClr val="lt1"/>
        </a:solidFill>
        <a:effectLst/>
      </p:bgPr>
    </p:bg>
    <p:spTree>
      <p:nvGrpSpPr>
        <p:cNvPr id="1" name="Shape 691"/>
        <p:cNvGrpSpPr/>
        <p:nvPr/>
      </p:nvGrpSpPr>
      <p:grpSpPr>
        <a:xfrm>
          <a:off x="0" y="0"/>
          <a:ext cx="0" cy="0"/>
          <a:chOff x="0" y="0"/>
          <a:chExt cx="0" cy="0"/>
        </a:xfrm>
      </p:grpSpPr>
      <p:sp>
        <p:nvSpPr>
          <p:cNvPr id="692" name="Google Shape;692;p7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93" name="Google Shape;693;p72"/>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694" name="Google Shape;694;p72"/>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695" name="Google Shape;695;p72"/>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696" name="Google Shape;696;p72"/>
          <p:cNvSpPr>
            <a:spLocks noGrp="1"/>
          </p:cNvSpPr>
          <p:nvPr>
            <p:ph type="pic" idx="4"/>
          </p:nvPr>
        </p:nvSpPr>
        <p:spPr>
          <a:xfrm>
            <a:off x="818051" y="2161167"/>
            <a:ext cx="1592800" cy="1592800"/>
          </a:xfrm>
          <a:prstGeom prst="ellipse">
            <a:avLst/>
          </a:prstGeom>
          <a:noFill/>
          <a:ln>
            <a:noFill/>
          </a:ln>
        </p:spPr>
      </p:sp>
      <p:cxnSp>
        <p:nvCxnSpPr>
          <p:cNvPr id="697" name="Google Shape;697;p72"/>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698" name="Google Shape;698;p72"/>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699" name="Google Shape;699;p72"/>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700" name="Google Shape;700;p72"/>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701" name="Google Shape;701;p72"/>
          <p:cNvSpPr>
            <a:spLocks noGrp="1"/>
          </p:cNvSpPr>
          <p:nvPr>
            <p:ph type="pic" idx="8"/>
          </p:nvPr>
        </p:nvSpPr>
        <p:spPr>
          <a:xfrm>
            <a:off x="3805751" y="2161167"/>
            <a:ext cx="1592800" cy="1592800"/>
          </a:xfrm>
          <a:prstGeom prst="ellipse">
            <a:avLst/>
          </a:prstGeom>
          <a:noFill/>
          <a:ln>
            <a:noFill/>
          </a:ln>
        </p:spPr>
      </p:sp>
      <p:cxnSp>
        <p:nvCxnSpPr>
          <p:cNvPr id="702" name="Google Shape;702;p72"/>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703" name="Google Shape;703;p72"/>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704" name="Google Shape;704;p72"/>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705" name="Google Shape;705;p72"/>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706" name="Google Shape;706;p72"/>
          <p:cNvSpPr>
            <a:spLocks noGrp="1"/>
          </p:cNvSpPr>
          <p:nvPr>
            <p:ph type="pic" idx="15"/>
          </p:nvPr>
        </p:nvSpPr>
        <p:spPr>
          <a:xfrm>
            <a:off x="6793451" y="2161167"/>
            <a:ext cx="1592800" cy="1592800"/>
          </a:xfrm>
          <a:prstGeom prst="ellipse">
            <a:avLst/>
          </a:prstGeom>
          <a:noFill/>
          <a:ln>
            <a:noFill/>
          </a:ln>
        </p:spPr>
      </p:sp>
      <p:cxnSp>
        <p:nvCxnSpPr>
          <p:cNvPr id="707" name="Google Shape;707;p72"/>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708" name="Google Shape;708;p72"/>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709" name="Google Shape;709;p72"/>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710" name="Google Shape;710;p72"/>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711" name="Google Shape;711;p72"/>
          <p:cNvSpPr>
            <a:spLocks noGrp="1"/>
          </p:cNvSpPr>
          <p:nvPr>
            <p:ph type="pic" idx="19"/>
          </p:nvPr>
        </p:nvSpPr>
        <p:spPr>
          <a:xfrm>
            <a:off x="9781151" y="2161167"/>
            <a:ext cx="1592800" cy="1592800"/>
          </a:xfrm>
          <a:prstGeom prst="ellipse">
            <a:avLst/>
          </a:prstGeom>
          <a:noFill/>
          <a:ln>
            <a:noFill/>
          </a:ln>
        </p:spPr>
      </p:sp>
      <p:cxnSp>
        <p:nvCxnSpPr>
          <p:cNvPr id="712" name="Google Shape;712;p72"/>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713" name="Google Shape;713;p72"/>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4187110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eople x9 (dark)">
  <p:cSld name="People x9 (dark)">
    <p:bg>
      <p:bgPr>
        <a:solidFill>
          <a:schemeClr val="dk1"/>
        </a:solidFill>
        <a:effectLst/>
      </p:bgPr>
    </p:bg>
    <p:spTree>
      <p:nvGrpSpPr>
        <p:cNvPr id="1" name="Shape 714"/>
        <p:cNvGrpSpPr/>
        <p:nvPr/>
      </p:nvGrpSpPr>
      <p:grpSpPr>
        <a:xfrm>
          <a:off x="0" y="0"/>
          <a:ext cx="0" cy="0"/>
          <a:chOff x="0" y="0"/>
          <a:chExt cx="0" cy="0"/>
        </a:xfrm>
      </p:grpSpPr>
      <p:sp>
        <p:nvSpPr>
          <p:cNvPr id="715" name="Google Shape;715;p7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716" name="Google Shape;716;p73"/>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17" name="Google Shape;717;p73"/>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18" name="Google Shape;718;p73"/>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19" name="Google Shape;719;p73"/>
          <p:cNvSpPr>
            <a:spLocks noGrp="1"/>
          </p:cNvSpPr>
          <p:nvPr>
            <p:ph type="pic" idx="4"/>
          </p:nvPr>
        </p:nvSpPr>
        <p:spPr>
          <a:xfrm>
            <a:off x="602800" y="1567867"/>
            <a:ext cx="1180400" cy="1180400"/>
          </a:xfrm>
          <a:prstGeom prst="ellipse">
            <a:avLst/>
          </a:prstGeom>
          <a:noFill/>
          <a:ln>
            <a:noFill/>
          </a:ln>
        </p:spPr>
      </p:sp>
      <p:sp>
        <p:nvSpPr>
          <p:cNvPr id="720" name="Google Shape;720;p73"/>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21" name="Google Shape;721;p73"/>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22" name="Google Shape;722;p73"/>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23" name="Google Shape;723;p73"/>
          <p:cNvSpPr>
            <a:spLocks noGrp="1"/>
          </p:cNvSpPr>
          <p:nvPr>
            <p:ph type="pic" idx="8"/>
          </p:nvPr>
        </p:nvSpPr>
        <p:spPr>
          <a:xfrm>
            <a:off x="4451567" y="1567867"/>
            <a:ext cx="1180400" cy="1180400"/>
          </a:xfrm>
          <a:prstGeom prst="ellipse">
            <a:avLst/>
          </a:prstGeom>
          <a:noFill/>
          <a:ln>
            <a:noFill/>
          </a:ln>
        </p:spPr>
      </p:sp>
      <p:sp>
        <p:nvSpPr>
          <p:cNvPr id="724" name="Google Shape;724;p73"/>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25" name="Google Shape;725;p73"/>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26" name="Google Shape;726;p73"/>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27" name="Google Shape;727;p73"/>
          <p:cNvSpPr>
            <a:spLocks noGrp="1"/>
          </p:cNvSpPr>
          <p:nvPr>
            <p:ph type="pic" idx="15"/>
          </p:nvPr>
        </p:nvSpPr>
        <p:spPr>
          <a:xfrm>
            <a:off x="8300333" y="1567867"/>
            <a:ext cx="1180400" cy="1180400"/>
          </a:xfrm>
          <a:prstGeom prst="ellipse">
            <a:avLst/>
          </a:prstGeom>
          <a:noFill/>
          <a:ln>
            <a:noFill/>
          </a:ln>
        </p:spPr>
      </p:sp>
      <p:sp>
        <p:nvSpPr>
          <p:cNvPr id="728" name="Google Shape;728;p73"/>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29" name="Google Shape;729;p73"/>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30" name="Google Shape;730;p73"/>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31" name="Google Shape;731;p73"/>
          <p:cNvSpPr>
            <a:spLocks noGrp="1"/>
          </p:cNvSpPr>
          <p:nvPr>
            <p:ph type="pic" idx="19"/>
          </p:nvPr>
        </p:nvSpPr>
        <p:spPr>
          <a:xfrm>
            <a:off x="602800" y="3060767"/>
            <a:ext cx="1180400" cy="1180400"/>
          </a:xfrm>
          <a:prstGeom prst="ellipse">
            <a:avLst/>
          </a:prstGeom>
          <a:noFill/>
          <a:ln>
            <a:noFill/>
          </a:ln>
        </p:spPr>
      </p:sp>
      <p:sp>
        <p:nvSpPr>
          <p:cNvPr id="732" name="Google Shape;732;p73"/>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33" name="Google Shape;733;p73"/>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34" name="Google Shape;734;p73"/>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35" name="Google Shape;735;p73"/>
          <p:cNvSpPr>
            <a:spLocks noGrp="1"/>
          </p:cNvSpPr>
          <p:nvPr>
            <p:ph type="pic" idx="23"/>
          </p:nvPr>
        </p:nvSpPr>
        <p:spPr>
          <a:xfrm>
            <a:off x="4451567" y="3060767"/>
            <a:ext cx="1180400" cy="1180400"/>
          </a:xfrm>
          <a:prstGeom prst="ellipse">
            <a:avLst/>
          </a:prstGeom>
          <a:noFill/>
          <a:ln>
            <a:noFill/>
          </a:ln>
        </p:spPr>
      </p:sp>
      <p:sp>
        <p:nvSpPr>
          <p:cNvPr id="736" name="Google Shape;736;p73"/>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37" name="Google Shape;737;p73"/>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38" name="Google Shape;738;p73"/>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39" name="Google Shape;739;p73"/>
          <p:cNvSpPr>
            <a:spLocks noGrp="1"/>
          </p:cNvSpPr>
          <p:nvPr>
            <p:ph type="pic" idx="27"/>
          </p:nvPr>
        </p:nvSpPr>
        <p:spPr>
          <a:xfrm>
            <a:off x="8300333" y="3060767"/>
            <a:ext cx="1180400" cy="1180400"/>
          </a:xfrm>
          <a:prstGeom prst="ellipse">
            <a:avLst/>
          </a:prstGeom>
          <a:noFill/>
          <a:ln>
            <a:noFill/>
          </a:ln>
        </p:spPr>
      </p:sp>
      <p:sp>
        <p:nvSpPr>
          <p:cNvPr id="740" name="Google Shape;740;p73"/>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41" name="Google Shape;741;p73"/>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42" name="Google Shape;742;p73"/>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43" name="Google Shape;743;p73"/>
          <p:cNvSpPr>
            <a:spLocks noGrp="1"/>
          </p:cNvSpPr>
          <p:nvPr>
            <p:ph type="pic" idx="31"/>
          </p:nvPr>
        </p:nvSpPr>
        <p:spPr>
          <a:xfrm>
            <a:off x="602800" y="4553667"/>
            <a:ext cx="1180400" cy="1180400"/>
          </a:xfrm>
          <a:prstGeom prst="ellipse">
            <a:avLst/>
          </a:prstGeom>
          <a:noFill/>
          <a:ln>
            <a:noFill/>
          </a:ln>
        </p:spPr>
      </p:sp>
      <p:sp>
        <p:nvSpPr>
          <p:cNvPr id="744" name="Google Shape;744;p73"/>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45" name="Google Shape;745;p73"/>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46" name="Google Shape;746;p73"/>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47" name="Google Shape;747;p73"/>
          <p:cNvSpPr>
            <a:spLocks noGrp="1"/>
          </p:cNvSpPr>
          <p:nvPr>
            <p:ph type="pic" idx="35"/>
          </p:nvPr>
        </p:nvSpPr>
        <p:spPr>
          <a:xfrm>
            <a:off x="4451567" y="4553667"/>
            <a:ext cx="1180400" cy="1180400"/>
          </a:xfrm>
          <a:prstGeom prst="ellipse">
            <a:avLst/>
          </a:prstGeom>
          <a:noFill/>
          <a:ln>
            <a:noFill/>
          </a:ln>
        </p:spPr>
      </p:sp>
      <p:sp>
        <p:nvSpPr>
          <p:cNvPr id="748" name="Google Shape;748;p73"/>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749" name="Google Shape;749;p73"/>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750" name="Google Shape;750;p73"/>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751" name="Google Shape;751;p73"/>
          <p:cNvSpPr>
            <a:spLocks noGrp="1"/>
          </p:cNvSpPr>
          <p:nvPr>
            <p:ph type="pic" idx="39"/>
          </p:nvPr>
        </p:nvSpPr>
        <p:spPr>
          <a:xfrm>
            <a:off x="8300333" y="4553667"/>
            <a:ext cx="1180400" cy="1180400"/>
          </a:xfrm>
          <a:prstGeom prst="ellipse">
            <a:avLst/>
          </a:prstGeom>
          <a:noFill/>
          <a:ln>
            <a:noFill/>
          </a:ln>
        </p:spPr>
      </p:sp>
      <p:pic>
        <p:nvPicPr>
          <p:cNvPr id="752" name="Google Shape;752;p73"/>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981355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ith image (light) ">
  <p:cSld name="With image (light) ">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5522000" y="593367"/>
            <a:ext cx="6254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endParaRPr/>
          </a:p>
        </p:txBody>
      </p:sp>
      <p:sp>
        <p:nvSpPr>
          <p:cNvPr id="51" name="Google Shape;51;p8"/>
          <p:cNvSpPr txBox="1">
            <a:spLocks noGrp="1"/>
          </p:cNvSpPr>
          <p:nvPr>
            <p:ph type="body" idx="1"/>
          </p:nvPr>
        </p:nvSpPr>
        <p:spPr>
          <a:xfrm>
            <a:off x="5522000" y="1529533"/>
            <a:ext cx="6254400" cy="4344800"/>
          </a:xfrm>
          <a:prstGeom prst="rect">
            <a:avLst/>
          </a:prstGeom>
        </p:spPr>
        <p:txBody>
          <a:bodyPr spcFirstLastPara="1" wrap="square" lIns="91425" tIns="91425" rIns="91425" bIns="91425" anchor="t" anchorCtr="0">
            <a:normAutofit/>
          </a:bodyPr>
          <a:lstStyle>
            <a:lvl1pPr marL="609585" lvl="0" indent="-431789" rtl="0">
              <a:spcBef>
                <a:spcPts val="0"/>
              </a:spcBef>
              <a:spcAft>
                <a:spcPts val="0"/>
              </a:spcAft>
              <a:buClr>
                <a:schemeClr val="dk1"/>
              </a:buClr>
              <a:buSzPts val="1500"/>
              <a:buChar char="●"/>
              <a:defRPr sz="2000">
                <a:solidFill>
                  <a:schemeClr val="dk1"/>
                </a:solidFill>
              </a:defRPr>
            </a:lvl1pPr>
            <a:lvl2pPr marL="1219170" lvl="1" indent="-414856" rtl="0">
              <a:spcBef>
                <a:spcPts val="0"/>
              </a:spcBef>
              <a:spcAft>
                <a:spcPts val="0"/>
              </a:spcAft>
              <a:buClr>
                <a:schemeClr val="dk1"/>
              </a:buClr>
              <a:buSzPts val="1300"/>
              <a:buChar char="○"/>
              <a:defRPr sz="1733">
                <a:solidFill>
                  <a:schemeClr val="dk1"/>
                </a:solidFill>
              </a:defRPr>
            </a:lvl2pPr>
            <a:lvl3pPr marL="1828754" lvl="2" indent="-414856" rtl="0">
              <a:spcBef>
                <a:spcPts val="0"/>
              </a:spcBef>
              <a:spcAft>
                <a:spcPts val="0"/>
              </a:spcAft>
              <a:buClr>
                <a:schemeClr val="dk1"/>
              </a:buClr>
              <a:buSzPts val="1300"/>
              <a:buChar char="■"/>
              <a:defRPr sz="1733">
                <a:solidFill>
                  <a:schemeClr val="dk1"/>
                </a:solidFill>
              </a:defRPr>
            </a:lvl3pPr>
            <a:lvl4pPr marL="2438339" lvl="3" indent="-414856" rtl="0">
              <a:spcBef>
                <a:spcPts val="0"/>
              </a:spcBef>
              <a:spcAft>
                <a:spcPts val="0"/>
              </a:spcAft>
              <a:buClr>
                <a:schemeClr val="dk1"/>
              </a:buClr>
              <a:buSzPts val="1300"/>
              <a:buChar char="●"/>
              <a:defRPr sz="1733">
                <a:solidFill>
                  <a:schemeClr val="dk1"/>
                </a:solidFill>
              </a:defRPr>
            </a:lvl4pPr>
            <a:lvl5pPr marL="3047924" lvl="4" indent="-414856" rtl="0">
              <a:spcBef>
                <a:spcPts val="0"/>
              </a:spcBef>
              <a:spcAft>
                <a:spcPts val="0"/>
              </a:spcAft>
              <a:buClr>
                <a:schemeClr val="dk1"/>
              </a:buClr>
              <a:buSzPts val="1300"/>
              <a:buChar char="○"/>
              <a:defRPr sz="1733">
                <a:solidFill>
                  <a:schemeClr val="dk1"/>
                </a:solidFill>
              </a:defRPr>
            </a:lvl5pPr>
            <a:lvl6pPr marL="3657509" lvl="5" indent="-414856" rtl="0">
              <a:spcBef>
                <a:spcPts val="0"/>
              </a:spcBef>
              <a:spcAft>
                <a:spcPts val="0"/>
              </a:spcAft>
              <a:buClr>
                <a:schemeClr val="dk1"/>
              </a:buClr>
              <a:buSzPts val="1300"/>
              <a:buChar char="■"/>
              <a:defRPr sz="1733">
                <a:solidFill>
                  <a:schemeClr val="dk1"/>
                </a:solidFill>
              </a:defRPr>
            </a:lvl6pPr>
            <a:lvl7pPr marL="4267093" lvl="6" indent="-414856" rtl="0">
              <a:spcBef>
                <a:spcPts val="0"/>
              </a:spcBef>
              <a:spcAft>
                <a:spcPts val="0"/>
              </a:spcAft>
              <a:buClr>
                <a:schemeClr val="dk1"/>
              </a:buClr>
              <a:buSzPts val="1300"/>
              <a:buChar char="●"/>
              <a:defRPr sz="1733">
                <a:solidFill>
                  <a:schemeClr val="dk1"/>
                </a:solidFill>
              </a:defRPr>
            </a:lvl7pPr>
            <a:lvl8pPr marL="4876678" lvl="7" indent="-414856" rtl="0">
              <a:spcBef>
                <a:spcPts val="0"/>
              </a:spcBef>
              <a:spcAft>
                <a:spcPts val="0"/>
              </a:spcAft>
              <a:buClr>
                <a:schemeClr val="dk1"/>
              </a:buClr>
              <a:buSzPts val="1300"/>
              <a:buChar char="○"/>
              <a:defRPr sz="1733">
                <a:solidFill>
                  <a:schemeClr val="dk1"/>
                </a:solidFill>
              </a:defRPr>
            </a:lvl8pPr>
            <a:lvl9pPr marL="5486263" lvl="8" indent="-414856" rtl="0">
              <a:spcBef>
                <a:spcPts val="0"/>
              </a:spcBef>
              <a:spcAft>
                <a:spcPts val="0"/>
              </a:spcAft>
              <a:buClr>
                <a:schemeClr val="dk1"/>
              </a:buClr>
              <a:buSzPts val="1300"/>
              <a:buChar char="■"/>
              <a:defRPr sz="1733">
                <a:solidFill>
                  <a:schemeClr val="dk1"/>
                </a:solidFill>
              </a:defRPr>
            </a:lvl9pPr>
          </a:lstStyle>
          <a:p>
            <a:endParaRPr/>
          </a:p>
        </p:txBody>
      </p:sp>
      <p:pic>
        <p:nvPicPr>
          <p:cNvPr id="52" name="Google Shape;52;p8"/>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53" name="Google Shape;53;p8"/>
          <p:cNvSpPr>
            <a:spLocks noGrp="1"/>
          </p:cNvSpPr>
          <p:nvPr>
            <p:ph type="pic" idx="2"/>
          </p:nvPr>
        </p:nvSpPr>
        <p:spPr>
          <a:xfrm>
            <a:off x="-36567" y="0"/>
            <a:ext cx="5076400" cy="6858000"/>
          </a:xfrm>
          <a:prstGeom prst="rect">
            <a:avLst/>
          </a:prstGeom>
          <a:noFill/>
          <a:ln>
            <a:noFill/>
          </a:ln>
        </p:spPr>
      </p:sp>
    </p:spTree>
    <p:extLst>
      <p:ext uri="{BB962C8B-B14F-4D97-AF65-F5344CB8AC3E}">
        <p14:creationId xmlns:p14="http://schemas.microsoft.com/office/powerpoint/2010/main" val="659456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eople x9 (dark) 1">
  <p:cSld name="People x9 (dark) 1">
    <p:bg>
      <p:bgPr>
        <a:solidFill>
          <a:schemeClr val="lt1"/>
        </a:solidFill>
        <a:effectLst/>
      </p:bgPr>
    </p:bg>
    <p:spTree>
      <p:nvGrpSpPr>
        <p:cNvPr id="1" name="Shape 753"/>
        <p:cNvGrpSpPr/>
        <p:nvPr/>
      </p:nvGrpSpPr>
      <p:grpSpPr>
        <a:xfrm>
          <a:off x="0" y="0"/>
          <a:ext cx="0" cy="0"/>
          <a:chOff x="0" y="0"/>
          <a:chExt cx="0" cy="0"/>
        </a:xfrm>
      </p:grpSpPr>
      <p:sp>
        <p:nvSpPr>
          <p:cNvPr id="754" name="Google Shape;754;p7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55" name="Google Shape;755;p74"/>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56" name="Google Shape;756;p74"/>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57" name="Google Shape;757;p74"/>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58" name="Google Shape;758;p74"/>
          <p:cNvSpPr>
            <a:spLocks noGrp="1"/>
          </p:cNvSpPr>
          <p:nvPr>
            <p:ph type="pic" idx="4"/>
          </p:nvPr>
        </p:nvSpPr>
        <p:spPr>
          <a:xfrm>
            <a:off x="602800" y="1567867"/>
            <a:ext cx="1180400" cy="1180400"/>
          </a:xfrm>
          <a:prstGeom prst="ellipse">
            <a:avLst/>
          </a:prstGeom>
          <a:noFill/>
          <a:ln>
            <a:noFill/>
          </a:ln>
        </p:spPr>
      </p:sp>
      <p:sp>
        <p:nvSpPr>
          <p:cNvPr id="759" name="Google Shape;759;p74"/>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60" name="Google Shape;760;p74"/>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61" name="Google Shape;761;p74"/>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62" name="Google Shape;762;p74"/>
          <p:cNvSpPr>
            <a:spLocks noGrp="1"/>
          </p:cNvSpPr>
          <p:nvPr>
            <p:ph type="pic" idx="8"/>
          </p:nvPr>
        </p:nvSpPr>
        <p:spPr>
          <a:xfrm>
            <a:off x="4451567" y="1567867"/>
            <a:ext cx="1180400" cy="1180400"/>
          </a:xfrm>
          <a:prstGeom prst="ellipse">
            <a:avLst/>
          </a:prstGeom>
          <a:noFill/>
          <a:ln>
            <a:noFill/>
          </a:ln>
        </p:spPr>
      </p:sp>
      <p:sp>
        <p:nvSpPr>
          <p:cNvPr id="763" name="Google Shape;763;p74"/>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64" name="Google Shape;764;p74"/>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65" name="Google Shape;765;p74"/>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66" name="Google Shape;766;p74"/>
          <p:cNvSpPr>
            <a:spLocks noGrp="1"/>
          </p:cNvSpPr>
          <p:nvPr>
            <p:ph type="pic" idx="15"/>
          </p:nvPr>
        </p:nvSpPr>
        <p:spPr>
          <a:xfrm>
            <a:off x="8300333" y="1567867"/>
            <a:ext cx="1180400" cy="1180400"/>
          </a:xfrm>
          <a:prstGeom prst="ellipse">
            <a:avLst/>
          </a:prstGeom>
          <a:noFill/>
          <a:ln>
            <a:noFill/>
          </a:ln>
        </p:spPr>
      </p:sp>
      <p:sp>
        <p:nvSpPr>
          <p:cNvPr id="767" name="Google Shape;767;p74"/>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68" name="Google Shape;768;p74"/>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69" name="Google Shape;769;p74"/>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70" name="Google Shape;770;p74"/>
          <p:cNvSpPr>
            <a:spLocks noGrp="1"/>
          </p:cNvSpPr>
          <p:nvPr>
            <p:ph type="pic" idx="19"/>
          </p:nvPr>
        </p:nvSpPr>
        <p:spPr>
          <a:xfrm>
            <a:off x="602800" y="3060767"/>
            <a:ext cx="1180400" cy="1180400"/>
          </a:xfrm>
          <a:prstGeom prst="ellipse">
            <a:avLst/>
          </a:prstGeom>
          <a:noFill/>
          <a:ln>
            <a:noFill/>
          </a:ln>
        </p:spPr>
      </p:sp>
      <p:sp>
        <p:nvSpPr>
          <p:cNvPr id="771" name="Google Shape;771;p74"/>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72" name="Google Shape;772;p74"/>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73" name="Google Shape;773;p74"/>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74" name="Google Shape;774;p74"/>
          <p:cNvSpPr>
            <a:spLocks noGrp="1"/>
          </p:cNvSpPr>
          <p:nvPr>
            <p:ph type="pic" idx="23"/>
          </p:nvPr>
        </p:nvSpPr>
        <p:spPr>
          <a:xfrm>
            <a:off x="4451567" y="3060767"/>
            <a:ext cx="1180400" cy="1180400"/>
          </a:xfrm>
          <a:prstGeom prst="ellipse">
            <a:avLst/>
          </a:prstGeom>
          <a:noFill/>
          <a:ln>
            <a:noFill/>
          </a:ln>
        </p:spPr>
      </p:sp>
      <p:sp>
        <p:nvSpPr>
          <p:cNvPr id="775" name="Google Shape;775;p74"/>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76" name="Google Shape;776;p74"/>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77" name="Google Shape;777;p74"/>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78" name="Google Shape;778;p74"/>
          <p:cNvSpPr>
            <a:spLocks noGrp="1"/>
          </p:cNvSpPr>
          <p:nvPr>
            <p:ph type="pic" idx="27"/>
          </p:nvPr>
        </p:nvSpPr>
        <p:spPr>
          <a:xfrm>
            <a:off x="8300333" y="3060767"/>
            <a:ext cx="1180400" cy="1180400"/>
          </a:xfrm>
          <a:prstGeom prst="ellipse">
            <a:avLst/>
          </a:prstGeom>
          <a:noFill/>
          <a:ln>
            <a:noFill/>
          </a:ln>
        </p:spPr>
      </p:sp>
      <p:sp>
        <p:nvSpPr>
          <p:cNvPr id="779" name="Google Shape;779;p74"/>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80" name="Google Shape;780;p74"/>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81" name="Google Shape;781;p74"/>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82" name="Google Shape;782;p74"/>
          <p:cNvSpPr>
            <a:spLocks noGrp="1"/>
          </p:cNvSpPr>
          <p:nvPr>
            <p:ph type="pic" idx="31"/>
          </p:nvPr>
        </p:nvSpPr>
        <p:spPr>
          <a:xfrm>
            <a:off x="602800" y="4553667"/>
            <a:ext cx="1180400" cy="1180400"/>
          </a:xfrm>
          <a:prstGeom prst="ellipse">
            <a:avLst/>
          </a:prstGeom>
          <a:noFill/>
          <a:ln>
            <a:noFill/>
          </a:ln>
        </p:spPr>
      </p:sp>
      <p:sp>
        <p:nvSpPr>
          <p:cNvPr id="783" name="Google Shape;783;p74"/>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84" name="Google Shape;784;p74"/>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85" name="Google Shape;785;p74"/>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86" name="Google Shape;786;p74"/>
          <p:cNvSpPr>
            <a:spLocks noGrp="1"/>
          </p:cNvSpPr>
          <p:nvPr>
            <p:ph type="pic" idx="35"/>
          </p:nvPr>
        </p:nvSpPr>
        <p:spPr>
          <a:xfrm>
            <a:off x="4451567" y="4553667"/>
            <a:ext cx="1180400" cy="1180400"/>
          </a:xfrm>
          <a:prstGeom prst="ellipse">
            <a:avLst/>
          </a:prstGeom>
          <a:noFill/>
          <a:ln>
            <a:noFill/>
          </a:ln>
        </p:spPr>
      </p:sp>
      <p:sp>
        <p:nvSpPr>
          <p:cNvPr id="787" name="Google Shape;787;p74"/>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788" name="Google Shape;788;p74"/>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789" name="Google Shape;789;p74"/>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790" name="Google Shape;790;p74"/>
          <p:cNvSpPr>
            <a:spLocks noGrp="1"/>
          </p:cNvSpPr>
          <p:nvPr>
            <p:ph type="pic" idx="39"/>
          </p:nvPr>
        </p:nvSpPr>
        <p:spPr>
          <a:xfrm>
            <a:off x="8300333" y="4553667"/>
            <a:ext cx="1180400" cy="1180400"/>
          </a:xfrm>
          <a:prstGeom prst="ellipse">
            <a:avLst/>
          </a:prstGeom>
          <a:noFill/>
          <a:ln>
            <a:noFill/>
          </a:ln>
        </p:spPr>
      </p:sp>
      <p:pic>
        <p:nvPicPr>
          <p:cNvPr id="791" name="Google Shape;791;p74"/>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543352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 showcase x3">
  <p:cSld name="Image showcase x3">
    <p:bg>
      <p:bgPr>
        <a:solidFill>
          <a:schemeClr val="lt1"/>
        </a:solidFill>
        <a:effectLst/>
      </p:bgPr>
    </p:bg>
    <p:spTree>
      <p:nvGrpSpPr>
        <p:cNvPr id="1" name="Shape 792"/>
        <p:cNvGrpSpPr/>
        <p:nvPr/>
      </p:nvGrpSpPr>
      <p:grpSpPr>
        <a:xfrm>
          <a:off x="0" y="0"/>
          <a:ext cx="0" cy="0"/>
          <a:chOff x="0" y="0"/>
          <a:chExt cx="0" cy="0"/>
        </a:xfrm>
      </p:grpSpPr>
      <p:sp>
        <p:nvSpPr>
          <p:cNvPr id="793" name="Google Shape;793;p75"/>
          <p:cNvSpPr/>
          <p:nvPr/>
        </p:nvSpPr>
        <p:spPr>
          <a:xfrm>
            <a:off x="3218472"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4" name="Google Shape;794;p7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5" name="Google Shape;795;p75"/>
          <p:cNvSpPr txBox="1">
            <a:spLocks noGrp="1"/>
          </p:cNvSpPr>
          <p:nvPr>
            <p:ph type="title" idx="2"/>
          </p:nvPr>
        </p:nvSpPr>
        <p:spPr>
          <a:xfrm>
            <a:off x="3576189"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796" name="Google Shape;796;p75"/>
          <p:cNvSpPr>
            <a:spLocks noGrp="1"/>
          </p:cNvSpPr>
          <p:nvPr>
            <p:ph type="pic" idx="3"/>
          </p:nvPr>
        </p:nvSpPr>
        <p:spPr>
          <a:xfrm>
            <a:off x="588367" y="1657367"/>
            <a:ext cx="2870800" cy="1340000"/>
          </a:xfrm>
          <a:prstGeom prst="rect">
            <a:avLst/>
          </a:prstGeom>
          <a:noFill/>
          <a:ln>
            <a:noFill/>
          </a:ln>
        </p:spPr>
      </p:sp>
      <p:sp>
        <p:nvSpPr>
          <p:cNvPr id="797" name="Google Shape;797;p75"/>
          <p:cNvSpPr txBox="1">
            <a:spLocks noGrp="1"/>
          </p:cNvSpPr>
          <p:nvPr>
            <p:ph type="subTitle" idx="1"/>
          </p:nvPr>
        </p:nvSpPr>
        <p:spPr>
          <a:xfrm>
            <a:off x="3576187" y="221819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798" name="Google Shape;798;p75"/>
          <p:cNvSpPr/>
          <p:nvPr/>
        </p:nvSpPr>
        <p:spPr>
          <a:xfrm>
            <a:off x="8858033"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9" name="Google Shape;799;p75"/>
          <p:cNvSpPr txBox="1">
            <a:spLocks noGrp="1"/>
          </p:cNvSpPr>
          <p:nvPr>
            <p:ph type="title" idx="4"/>
          </p:nvPr>
        </p:nvSpPr>
        <p:spPr>
          <a:xfrm>
            <a:off x="9215751"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00" name="Google Shape;800;p75"/>
          <p:cNvSpPr>
            <a:spLocks noGrp="1"/>
          </p:cNvSpPr>
          <p:nvPr>
            <p:ph type="pic" idx="5"/>
          </p:nvPr>
        </p:nvSpPr>
        <p:spPr>
          <a:xfrm>
            <a:off x="6227928" y="1657367"/>
            <a:ext cx="2870800" cy="1340000"/>
          </a:xfrm>
          <a:prstGeom prst="rect">
            <a:avLst/>
          </a:prstGeom>
          <a:noFill/>
          <a:ln>
            <a:noFill/>
          </a:ln>
        </p:spPr>
      </p:sp>
      <p:sp>
        <p:nvSpPr>
          <p:cNvPr id="801" name="Google Shape;801;p75"/>
          <p:cNvSpPr txBox="1">
            <a:spLocks noGrp="1"/>
          </p:cNvSpPr>
          <p:nvPr>
            <p:ph type="subTitle" idx="6"/>
          </p:nvPr>
        </p:nvSpPr>
        <p:spPr>
          <a:xfrm>
            <a:off x="9215748" y="221819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pic>
        <p:nvPicPr>
          <p:cNvPr id="802" name="Google Shape;802;p75"/>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803" name="Google Shape;803;p75"/>
          <p:cNvSpPr/>
          <p:nvPr/>
        </p:nvSpPr>
        <p:spPr>
          <a:xfrm>
            <a:off x="3218472"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75"/>
          <p:cNvSpPr txBox="1">
            <a:spLocks noGrp="1"/>
          </p:cNvSpPr>
          <p:nvPr>
            <p:ph type="title" idx="7"/>
          </p:nvPr>
        </p:nvSpPr>
        <p:spPr>
          <a:xfrm>
            <a:off x="3576189"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05" name="Google Shape;805;p75"/>
          <p:cNvSpPr>
            <a:spLocks noGrp="1"/>
          </p:cNvSpPr>
          <p:nvPr>
            <p:ph type="pic" idx="8"/>
          </p:nvPr>
        </p:nvSpPr>
        <p:spPr>
          <a:xfrm>
            <a:off x="588367" y="3103287"/>
            <a:ext cx="2870800" cy="1340000"/>
          </a:xfrm>
          <a:prstGeom prst="rect">
            <a:avLst/>
          </a:prstGeom>
          <a:noFill/>
          <a:ln>
            <a:noFill/>
          </a:ln>
        </p:spPr>
      </p:sp>
      <p:sp>
        <p:nvSpPr>
          <p:cNvPr id="806" name="Google Shape;806;p75"/>
          <p:cNvSpPr txBox="1">
            <a:spLocks noGrp="1"/>
          </p:cNvSpPr>
          <p:nvPr>
            <p:ph type="subTitle" idx="9"/>
          </p:nvPr>
        </p:nvSpPr>
        <p:spPr>
          <a:xfrm>
            <a:off x="3576187"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807" name="Google Shape;807;p75"/>
          <p:cNvSpPr/>
          <p:nvPr/>
        </p:nvSpPr>
        <p:spPr>
          <a:xfrm>
            <a:off x="8858033"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8" name="Google Shape;808;p75"/>
          <p:cNvSpPr txBox="1">
            <a:spLocks noGrp="1"/>
          </p:cNvSpPr>
          <p:nvPr>
            <p:ph type="title" idx="13"/>
          </p:nvPr>
        </p:nvSpPr>
        <p:spPr>
          <a:xfrm>
            <a:off x="9215751"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09" name="Google Shape;809;p75"/>
          <p:cNvSpPr>
            <a:spLocks noGrp="1"/>
          </p:cNvSpPr>
          <p:nvPr>
            <p:ph type="pic" idx="14"/>
          </p:nvPr>
        </p:nvSpPr>
        <p:spPr>
          <a:xfrm>
            <a:off x="6227928" y="3103287"/>
            <a:ext cx="2870800" cy="1340000"/>
          </a:xfrm>
          <a:prstGeom prst="rect">
            <a:avLst/>
          </a:prstGeom>
          <a:noFill/>
          <a:ln>
            <a:noFill/>
          </a:ln>
        </p:spPr>
      </p:sp>
      <p:sp>
        <p:nvSpPr>
          <p:cNvPr id="810" name="Google Shape;810;p75"/>
          <p:cNvSpPr txBox="1">
            <a:spLocks noGrp="1"/>
          </p:cNvSpPr>
          <p:nvPr>
            <p:ph type="subTitle" idx="15"/>
          </p:nvPr>
        </p:nvSpPr>
        <p:spPr>
          <a:xfrm>
            <a:off x="9215748"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811" name="Google Shape;811;p75"/>
          <p:cNvSpPr/>
          <p:nvPr/>
        </p:nvSpPr>
        <p:spPr>
          <a:xfrm>
            <a:off x="3218472"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75"/>
          <p:cNvSpPr txBox="1">
            <a:spLocks noGrp="1"/>
          </p:cNvSpPr>
          <p:nvPr>
            <p:ph type="title" idx="16"/>
          </p:nvPr>
        </p:nvSpPr>
        <p:spPr>
          <a:xfrm>
            <a:off x="3576189"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13" name="Google Shape;813;p75"/>
          <p:cNvSpPr>
            <a:spLocks noGrp="1"/>
          </p:cNvSpPr>
          <p:nvPr>
            <p:ph type="pic" idx="17"/>
          </p:nvPr>
        </p:nvSpPr>
        <p:spPr>
          <a:xfrm>
            <a:off x="588367" y="4549205"/>
            <a:ext cx="2870800" cy="1340000"/>
          </a:xfrm>
          <a:prstGeom prst="rect">
            <a:avLst/>
          </a:prstGeom>
          <a:noFill/>
          <a:ln>
            <a:noFill/>
          </a:ln>
        </p:spPr>
      </p:sp>
      <p:sp>
        <p:nvSpPr>
          <p:cNvPr id="814" name="Google Shape;814;p75"/>
          <p:cNvSpPr txBox="1">
            <a:spLocks noGrp="1"/>
          </p:cNvSpPr>
          <p:nvPr>
            <p:ph type="subTitle" idx="18"/>
          </p:nvPr>
        </p:nvSpPr>
        <p:spPr>
          <a:xfrm>
            <a:off x="3576187"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815" name="Google Shape;815;p75"/>
          <p:cNvSpPr/>
          <p:nvPr/>
        </p:nvSpPr>
        <p:spPr>
          <a:xfrm>
            <a:off x="8858033"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6" name="Google Shape;816;p75"/>
          <p:cNvSpPr txBox="1">
            <a:spLocks noGrp="1"/>
          </p:cNvSpPr>
          <p:nvPr>
            <p:ph type="title" idx="19"/>
          </p:nvPr>
        </p:nvSpPr>
        <p:spPr>
          <a:xfrm>
            <a:off x="9215751"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17" name="Google Shape;817;p75"/>
          <p:cNvSpPr>
            <a:spLocks noGrp="1"/>
          </p:cNvSpPr>
          <p:nvPr>
            <p:ph type="pic" idx="20"/>
          </p:nvPr>
        </p:nvSpPr>
        <p:spPr>
          <a:xfrm>
            <a:off x="6227928" y="4549205"/>
            <a:ext cx="2870800" cy="1340000"/>
          </a:xfrm>
          <a:prstGeom prst="rect">
            <a:avLst/>
          </a:prstGeom>
          <a:noFill/>
          <a:ln>
            <a:noFill/>
          </a:ln>
        </p:spPr>
      </p:sp>
      <p:sp>
        <p:nvSpPr>
          <p:cNvPr id="818" name="Google Shape;818;p75"/>
          <p:cNvSpPr txBox="1">
            <a:spLocks noGrp="1"/>
          </p:cNvSpPr>
          <p:nvPr>
            <p:ph type="subTitle" idx="21"/>
          </p:nvPr>
        </p:nvSpPr>
        <p:spPr>
          <a:xfrm>
            <a:off x="9215748"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Tree>
    <p:extLst>
      <p:ext uri="{BB962C8B-B14F-4D97-AF65-F5344CB8AC3E}">
        <p14:creationId xmlns:p14="http://schemas.microsoft.com/office/powerpoint/2010/main" val="6330959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showcase x3 1 1">
  <p:cSld name="Image showcase x3 1 1">
    <p:bg>
      <p:bgPr>
        <a:solidFill>
          <a:schemeClr val="lt1"/>
        </a:solidFill>
        <a:effectLst/>
      </p:bgPr>
    </p:bg>
    <p:spTree>
      <p:nvGrpSpPr>
        <p:cNvPr id="1" name="Shape 819"/>
        <p:cNvGrpSpPr/>
        <p:nvPr/>
      </p:nvGrpSpPr>
      <p:grpSpPr>
        <a:xfrm>
          <a:off x="0" y="0"/>
          <a:ext cx="0" cy="0"/>
          <a:chOff x="0" y="0"/>
          <a:chExt cx="0" cy="0"/>
        </a:xfrm>
      </p:grpSpPr>
      <p:sp>
        <p:nvSpPr>
          <p:cNvPr id="820" name="Google Shape;820;p7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21" name="Google Shape;821;p76"/>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22" name="Google Shape;822;p76"/>
          <p:cNvSpPr>
            <a:spLocks noGrp="1"/>
          </p:cNvSpPr>
          <p:nvPr>
            <p:ph type="pic" idx="3"/>
          </p:nvPr>
        </p:nvSpPr>
        <p:spPr>
          <a:xfrm>
            <a:off x="1950167" y="1670200"/>
            <a:ext cx="2306000" cy="3099200"/>
          </a:xfrm>
          <a:prstGeom prst="rect">
            <a:avLst/>
          </a:prstGeom>
          <a:noFill/>
          <a:ln>
            <a:noFill/>
          </a:ln>
        </p:spPr>
      </p:sp>
      <p:sp>
        <p:nvSpPr>
          <p:cNvPr id="823" name="Google Shape;823;p76"/>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24" name="Google Shape;824;p76"/>
          <p:cNvSpPr>
            <a:spLocks noGrp="1"/>
          </p:cNvSpPr>
          <p:nvPr>
            <p:ph type="pic" idx="5"/>
          </p:nvPr>
        </p:nvSpPr>
        <p:spPr>
          <a:xfrm>
            <a:off x="4942999" y="1670200"/>
            <a:ext cx="2306000" cy="3099200"/>
          </a:xfrm>
          <a:prstGeom prst="rect">
            <a:avLst/>
          </a:prstGeom>
          <a:noFill/>
          <a:ln>
            <a:noFill/>
          </a:ln>
        </p:spPr>
      </p:sp>
      <p:sp>
        <p:nvSpPr>
          <p:cNvPr id="825" name="Google Shape;825;p76"/>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826" name="Google Shape;826;p76"/>
          <p:cNvSpPr>
            <a:spLocks noGrp="1"/>
          </p:cNvSpPr>
          <p:nvPr>
            <p:ph type="pic" idx="7"/>
          </p:nvPr>
        </p:nvSpPr>
        <p:spPr>
          <a:xfrm>
            <a:off x="7935829" y="1670200"/>
            <a:ext cx="2306000" cy="3099200"/>
          </a:xfrm>
          <a:prstGeom prst="rect">
            <a:avLst/>
          </a:prstGeom>
          <a:noFill/>
          <a:ln>
            <a:noFill/>
          </a:ln>
        </p:spPr>
      </p:sp>
      <p:pic>
        <p:nvPicPr>
          <p:cNvPr id="827" name="Google Shape;827;p76"/>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1103263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 showcase x3 1 1 1">
  <p:cSld name="Image showcase x3 1 1 1">
    <p:bg>
      <p:bgPr>
        <a:solidFill>
          <a:schemeClr val="dk1"/>
        </a:solidFill>
        <a:effectLst/>
      </p:bgPr>
    </p:bg>
    <p:spTree>
      <p:nvGrpSpPr>
        <p:cNvPr id="1" name="Shape 828"/>
        <p:cNvGrpSpPr/>
        <p:nvPr/>
      </p:nvGrpSpPr>
      <p:grpSpPr>
        <a:xfrm>
          <a:off x="0" y="0"/>
          <a:ext cx="0" cy="0"/>
          <a:chOff x="0" y="0"/>
          <a:chExt cx="0" cy="0"/>
        </a:xfrm>
      </p:grpSpPr>
      <p:sp>
        <p:nvSpPr>
          <p:cNvPr id="829" name="Google Shape;829;p7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830" name="Google Shape;830;p77"/>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31" name="Google Shape;831;p77"/>
          <p:cNvSpPr>
            <a:spLocks noGrp="1"/>
          </p:cNvSpPr>
          <p:nvPr>
            <p:ph type="pic" idx="3"/>
          </p:nvPr>
        </p:nvSpPr>
        <p:spPr>
          <a:xfrm>
            <a:off x="1950167" y="1670200"/>
            <a:ext cx="2306000" cy="3099200"/>
          </a:xfrm>
          <a:prstGeom prst="rect">
            <a:avLst/>
          </a:prstGeom>
          <a:noFill/>
          <a:ln>
            <a:noFill/>
          </a:ln>
        </p:spPr>
      </p:sp>
      <p:sp>
        <p:nvSpPr>
          <p:cNvPr id="832" name="Google Shape;832;p77"/>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33" name="Google Shape;833;p77"/>
          <p:cNvSpPr>
            <a:spLocks noGrp="1"/>
          </p:cNvSpPr>
          <p:nvPr>
            <p:ph type="pic" idx="5"/>
          </p:nvPr>
        </p:nvSpPr>
        <p:spPr>
          <a:xfrm>
            <a:off x="4942999" y="1670200"/>
            <a:ext cx="2306000" cy="3099200"/>
          </a:xfrm>
          <a:prstGeom prst="rect">
            <a:avLst/>
          </a:prstGeom>
          <a:noFill/>
          <a:ln>
            <a:noFill/>
          </a:ln>
        </p:spPr>
      </p:sp>
      <p:sp>
        <p:nvSpPr>
          <p:cNvPr id="834" name="Google Shape;834;p77"/>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35" name="Google Shape;835;p77"/>
          <p:cNvSpPr>
            <a:spLocks noGrp="1"/>
          </p:cNvSpPr>
          <p:nvPr>
            <p:ph type="pic" idx="7"/>
          </p:nvPr>
        </p:nvSpPr>
        <p:spPr>
          <a:xfrm>
            <a:off x="7935829" y="1670200"/>
            <a:ext cx="2306000" cy="3099200"/>
          </a:xfrm>
          <a:prstGeom prst="rect">
            <a:avLst/>
          </a:prstGeom>
          <a:noFill/>
          <a:ln>
            <a:noFill/>
          </a:ln>
        </p:spPr>
      </p:sp>
      <p:pic>
        <p:nvPicPr>
          <p:cNvPr id="836" name="Google Shape;836;p77"/>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11086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 showcase x3 1 1 1 1">
  <p:cSld name="Image showcase x3 1 1 1 1">
    <p:bg>
      <p:bgPr>
        <a:solidFill>
          <a:schemeClr val="dk1"/>
        </a:solidFill>
        <a:effectLst/>
      </p:bgPr>
    </p:bg>
    <p:spTree>
      <p:nvGrpSpPr>
        <p:cNvPr id="1" name="Shape 837"/>
        <p:cNvGrpSpPr/>
        <p:nvPr/>
      </p:nvGrpSpPr>
      <p:grpSpPr>
        <a:xfrm>
          <a:off x="0" y="0"/>
          <a:ext cx="0" cy="0"/>
          <a:chOff x="0" y="0"/>
          <a:chExt cx="0" cy="0"/>
        </a:xfrm>
      </p:grpSpPr>
      <p:sp>
        <p:nvSpPr>
          <p:cNvPr id="838" name="Google Shape;838;p78"/>
          <p:cNvSpPr txBox="1">
            <a:spLocks noGrp="1"/>
          </p:cNvSpPr>
          <p:nvPr>
            <p:ph type="title"/>
          </p:nvPr>
        </p:nvSpPr>
        <p:spPr>
          <a:xfrm>
            <a:off x="415600" y="3047200"/>
            <a:ext cx="11360800" cy="76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Clr>
                <a:schemeClr val="lt1"/>
              </a:buClr>
              <a:buSzPts val="3200"/>
              <a:buNone/>
              <a:defRPr>
                <a:solidFill>
                  <a:schemeClr val="lt1"/>
                </a:solidFill>
              </a:defRPr>
            </a:lvl2pPr>
            <a:lvl3pPr lvl="2" algn="ctr" rtl="0">
              <a:spcBef>
                <a:spcPts val="0"/>
              </a:spcBef>
              <a:spcAft>
                <a:spcPts val="0"/>
              </a:spcAft>
              <a:buClr>
                <a:schemeClr val="lt1"/>
              </a:buClr>
              <a:buSzPts val="3200"/>
              <a:buNone/>
              <a:defRPr>
                <a:solidFill>
                  <a:schemeClr val="lt1"/>
                </a:solidFill>
              </a:defRPr>
            </a:lvl3pPr>
            <a:lvl4pPr lvl="3" algn="ctr" rtl="0">
              <a:spcBef>
                <a:spcPts val="0"/>
              </a:spcBef>
              <a:spcAft>
                <a:spcPts val="0"/>
              </a:spcAft>
              <a:buClr>
                <a:schemeClr val="lt1"/>
              </a:buClr>
              <a:buSzPts val="3200"/>
              <a:buNone/>
              <a:defRPr>
                <a:solidFill>
                  <a:schemeClr val="lt1"/>
                </a:solidFill>
              </a:defRPr>
            </a:lvl4pPr>
            <a:lvl5pPr lvl="4" algn="ctr" rtl="0">
              <a:spcBef>
                <a:spcPts val="0"/>
              </a:spcBef>
              <a:spcAft>
                <a:spcPts val="0"/>
              </a:spcAft>
              <a:buClr>
                <a:schemeClr val="lt1"/>
              </a:buClr>
              <a:buSzPts val="3200"/>
              <a:buNone/>
              <a:defRPr>
                <a:solidFill>
                  <a:schemeClr val="lt1"/>
                </a:solidFill>
              </a:defRPr>
            </a:lvl5pPr>
            <a:lvl6pPr lvl="5" algn="ctr" rtl="0">
              <a:spcBef>
                <a:spcPts val="0"/>
              </a:spcBef>
              <a:spcAft>
                <a:spcPts val="0"/>
              </a:spcAft>
              <a:buClr>
                <a:schemeClr val="lt1"/>
              </a:buClr>
              <a:buSzPts val="3200"/>
              <a:buNone/>
              <a:defRPr>
                <a:solidFill>
                  <a:schemeClr val="lt1"/>
                </a:solidFill>
              </a:defRPr>
            </a:lvl6pPr>
            <a:lvl7pPr lvl="6" algn="ctr" rtl="0">
              <a:spcBef>
                <a:spcPts val="0"/>
              </a:spcBef>
              <a:spcAft>
                <a:spcPts val="0"/>
              </a:spcAft>
              <a:buClr>
                <a:schemeClr val="lt1"/>
              </a:buClr>
              <a:buSzPts val="3200"/>
              <a:buNone/>
              <a:defRPr>
                <a:solidFill>
                  <a:schemeClr val="lt1"/>
                </a:solidFill>
              </a:defRPr>
            </a:lvl7pPr>
            <a:lvl8pPr lvl="7" algn="ctr" rtl="0">
              <a:spcBef>
                <a:spcPts val="0"/>
              </a:spcBef>
              <a:spcAft>
                <a:spcPts val="0"/>
              </a:spcAft>
              <a:buClr>
                <a:schemeClr val="lt1"/>
              </a:buClr>
              <a:buSzPts val="3200"/>
              <a:buNone/>
              <a:defRPr>
                <a:solidFill>
                  <a:schemeClr val="lt1"/>
                </a:solidFill>
              </a:defRPr>
            </a:lvl8pPr>
            <a:lvl9pPr lvl="8" algn="ctr" rtl="0">
              <a:spcBef>
                <a:spcPts val="0"/>
              </a:spcBef>
              <a:spcAft>
                <a:spcPts val="0"/>
              </a:spcAft>
              <a:buClr>
                <a:schemeClr val="lt1"/>
              </a:buClr>
              <a:buSzPts val="3200"/>
              <a:buNone/>
              <a:defRPr>
                <a:solidFill>
                  <a:schemeClr val="lt1"/>
                </a:solidFill>
              </a:defRPr>
            </a:lvl9pPr>
          </a:lstStyle>
          <a:p>
            <a:endParaRPr/>
          </a:p>
        </p:txBody>
      </p:sp>
      <p:sp>
        <p:nvSpPr>
          <p:cNvPr id="839" name="Google Shape;839;p78"/>
          <p:cNvSpPr>
            <a:spLocks noGrp="1"/>
          </p:cNvSpPr>
          <p:nvPr>
            <p:ph type="pic" idx="2"/>
          </p:nvPr>
        </p:nvSpPr>
        <p:spPr>
          <a:xfrm>
            <a:off x="0" y="0"/>
            <a:ext cx="4064000" cy="2970400"/>
          </a:xfrm>
          <a:prstGeom prst="rect">
            <a:avLst/>
          </a:prstGeom>
          <a:noFill/>
          <a:ln>
            <a:noFill/>
          </a:ln>
        </p:spPr>
      </p:sp>
      <p:sp>
        <p:nvSpPr>
          <p:cNvPr id="840" name="Google Shape;840;p78"/>
          <p:cNvSpPr>
            <a:spLocks noGrp="1"/>
          </p:cNvSpPr>
          <p:nvPr>
            <p:ph type="pic" idx="3"/>
          </p:nvPr>
        </p:nvSpPr>
        <p:spPr>
          <a:xfrm>
            <a:off x="4063999" y="0"/>
            <a:ext cx="4064000" cy="2970400"/>
          </a:xfrm>
          <a:prstGeom prst="rect">
            <a:avLst/>
          </a:prstGeom>
          <a:noFill/>
          <a:ln>
            <a:noFill/>
          </a:ln>
        </p:spPr>
      </p:sp>
      <p:sp>
        <p:nvSpPr>
          <p:cNvPr id="841" name="Google Shape;841;p78"/>
          <p:cNvSpPr>
            <a:spLocks noGrp="1"/>
          </p:cNvSpPr>
          <p:nvPr>
            <p:ph type="pic" idx="4"/>
          </p:nvPr>
        </p:nvSpPr>
        <p:spPr>
          <a:xfrm>
            <a:off x="8128000" y="0"/>
            <a:ext cx="4064000" cy="2970400"/>
          </a:xfrm>
          <a:prstGeom prst="rect">
            <a:avLst/>
          </a:prstGeom>
          <a:noFill/>
          <a:ln>
            <a:noFill/>
          </a:ln>
        </p:spPr>
      </p:sp>
      <p:sp>
        <p:nvSpPr>
          <p:cNvPr id="842" name="Google Shape;842;p78"/>
          <p:cNvSpPr>
            <a:spLocks noGrp="1"/>
          </p:cNvSpPr>
          <p:nvPr>
            <p:ph type="pic" idx="5"/>
          </p:nvPr>
        </p:nvSpPr>
        <p:spPr>
          <a:xfrm>
            <a:off x="0" y="3887600"/>
            <a:ext cx="4064000" cy="2970400"/>
          </a:xfrm>
          <a:prstGeom prst="rect">
            <a:avLst/>
          </a:prstGeom>
          <a:noFill/>
          <a:ln>
            <a:noFill/>
          </a:ln>
        </p:spPr>
      </p:sp>
      <p:sp>
        <p:nvSpPr>
          <p:cNvPr id="843" name="Google Shape;843;p78"/>
          <p:cNvSpPr>
            <a:spLocks noGrp="1"/>
          </p:cNvSpPr>
          <p:nvPr>
            <p:ph type="pic" idx="6"/>
          </p:nvPr>
        </p:nvSpPr>
        <p:spPr>
          <a:xfrm>
            <a:off x="4063999" y="3887600"/>
            <a:ext cx="4064000" cy="2970400"/>
          </a:xfrm>
          <a:prstGeom prst="rect">
            <a:avLst/>
          </a:prstGeom>
          <a:noFill/>
          <a:ln>
            <a:noFill/>
          </a:ln>
        </p:spPr>
      </p:sp>
      <p:sp>
        <p:nvSpPr>
          <p:cNvPr id="844" name="Google Shape;844;p78"/>
          <p:cNvSpPr>
            <a:spLocks noGrp="1"/>
          </p:cNvSpPr>
          <p:nvPr>
            <p:ph type="pic" idx="7"/>
          </p:nvPr>
        </p:nvSpPr>
        <p:spPr>
          <a:xfrm>
            <a:off x="8128000" y="3887600"/>
            <a:ext cx="4064000" cy="2970400"/>
          </a:xfrm>
          <a:prstGeom prst="rect">
            <a:avLst/>
          </a:prstGeom>
          <a:noFill/>
          <a:ln>
            <a:noFill/>
          </a:ln>
        </p:spPr>
      </p:sp>
    </p:spTree>
    <p:extLst>
      <p:ext uri="{BB962C8B-B14F-4D97-AF65-F5344CB8AC3E}">
        <p14:creationId xmlns:p14="http://schemas.microsoft.com/office/powerpoint/2010/main" val="3375092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with logo (light)" type="tx">
  <p:cSld name="Blank with logo (light)">
    <p:spTree>
      <p:nvGrpSpPr>
        <p:cNvPr id="1" name="Shape 845"/>
        <p:cNvGrpSpPr/>
        <p:nvPr/>
      </p:nvGrpSpPr>
      <p:grpSpPr>
        <a:xfrm>
          <a:off x="0" y="0"/>
          <a:ext cx="0" cy="0"/>
          <a:chOff x="0" y="0"/>
          <a:chExt cx="0" cy="0"/>
        </a:xfrm>
      </p:grpSpPr>
      <p:pic>
        <p:nvPicPr>
          <p:cNvPr id="846" name="Google Shape;846;p79"/>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502763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with logo (dark)">
  <p:cSld name="Blank with logo (dark)">
    <p:bg>
      <p:bgPr>
        <a:solidFill>
          <a:schemeClr val="dk1"/>
        </a:solidFill>
        <a:effectLst/>
      </p:bgPr>
    </p:bg>
    <p:spTree>
      <p:nvGrpSpPr>
        <p:cNvPr id="1" name="Shape 847"/>
        <p:cNvGrpSpPr/>
        <p:nvPr/>
      </p:nvGrpSpPr>
      <p:grpSpPr>
        <a:xfrm>
          <a:off x="0" y="0"/>
          <a:ext cx="0" cy="0"/>
          <a:chOff x="0" y="0"/>
          <a:chExt cx="0" cy="0"/>
        </a:xfrm>
      </p:grpSpPr>
      <p:pic>
        <p:nvPicPr>
          <p:cNvPr id="848" name="Google Shape;848;p80"/>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5378946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light)">
  <p:cSld name="BLANK (light)">
    <p:spTree>
      <p:nvGrpSpPr>
        <p:cNvPr id="1" name="Shape 849"/>
        <p:cNvGrpSpPr/>
        <p:nvPr/>
      </p:nvGrpSpPr>
      <p:grpSpPr>
        <a:xfrm>
          <a:off x="0" y="0"/>
          <a:ext cx="0" cy="0"/>
          <a:chOff x="0" y="0"/>
          <a:chExt cx="0" cy="0"/>
        </a:xfrm>
      </p:grpSpPr>
      <p:sp>
        <p:nvSpPr>
          <p:cNvPr id="850" name="Google Shape;850;p8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2551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rgbClr val="1E3250"/>
        </a:solidFill>
        <a:effectLst/>
      </p:bgPr>
    </p:bg>
    <p:spTree>
      <p:nvGrpSpPr>
        <p:cNvPr id="1" name="Shape 851"/>
        <p:cNvGrpSpPr/>
        <p:nvPr/>
      </p:nvGrpSpPr>
      <p:grpSpPr>
        <a:xfrm>
          <a:off x="0" y="0"/>
          <a:ext cx="0" cy="0"/>
          <a:chOff x="0" y="0"/>
          <a:chExt cx="0" cy="0"/>
        </a:xfrm>
      </p:grpSpPr>
      <p:sp>
        <p:nvSpPr>
          <p:cNvPr id="852" name="Google Shape;852;p8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33298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1E3250"/>
        </a:solidFill>
        <a:effectLst/>
      </p:bgPr>
    </p:bg>
    <p:spTree>
      <p:nvGrpSpPr>
        <p:cNvPr id="1" name="Shape 853"/>
        <p:cNvGrpSpPr/>
        <p:nvPr/>
      </p:nvGrpSpPr>
      <p:grpSpPr>
        <a:xfrm>
          <a:off x="0" y="0"/>
          <a:ext cx="0" cy="0"/>
          <a:chOff x="0" y="0"/>
          <a:chExt cx="0" cy="0"/>
        </a:xfrm>
      </p:grpSpPr>
      <p:sp>
        <p:nvSpPr>
          <p:cNvPr id="854" name="Google Shape;854;p83"/>
          <p:cNvSpPr txBox="1">
            <a:spLocks noGrp="1"/>
          </p:cNvSpPr>
          <p:nvPr>
            <p:ph type="ctrTitle"/>
          </p:nvPr>
        </p:nvSpPr>
        <p:spPr>
          <a:xfrm>
            <a:off x="3344907" y="992767"/>
            <a:ext cx="8431200" cy="2736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855" name="Google Shape;855;p83"/>
          <p:cNvSpPr txBox="1">
            <a:spLocks noGrp="1"/>
          </p:cNvSpPr>
          <p:nvPr>
            <p:ph type="subTitle" idx="1"/>
          </p:nvPr>
        </p:nvSpPr>
        <p:spPr>
          <a:xfrm>
            <a:off x="3344899" y="3778833"/>
            <a:ext cx="8431200" cy="105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E9F0FC"/>
              </a:buClr>
              <a:buSzPts val="2600"/>
              <a:buNone/>
              <a:defRPr sz="3467">
                <a:solidFill>
                  <a:srgbClr val="E9F0FC"/>
                </a:solidFill>
              </a:defRPr>
            </a:lvl1pPr>
            <a:lvl2pPr lvl="1" rtl="0">
              <a:lnSpc>
                <a:spcPct val="100000"/>
              </a:lnSpc>
              <a:spcBef>
                <a:spcPts val="0"/>
              </a:spcBef>
              <a:spcAft>
                <a:spcPts val="0"/>
              </a:spcAft>
              <a:buClr>
                <a:srgbClr val="E9F0FC"/>
              </a:buClr>
              <a:buSzPts val="2600"/>
              <a:buNone/>
              <a:defRPr sz="3467">
                <a:solidFill>
                  <a:srgbClr val="E9F0FC"/>
                </a:solidFill>
              </a:defRPr>
            </a:lvl2pPr>
            <a:lvl3pPr lvl="2" rtl="0">
              <a:lnSpc>
                <a:spcPct val="100000"/>
              </a:lnSpc>
              <a:spcBef>
                <a:spcPts val="0"/>
              </a:spcBef>
              <a:spcAft>
                <a:spcPts val="0"/>
              </a:spcAft>
              <a:buClr>
                <a:srgbClr val="E9F0FC"/>
              </a:buClr>
              <a:buSzPts val="2600"/>
              <a:buNone/>
              <a:defRPr sz="3467">
                <a:solidFill>
                  <a:srgbClr val="E9F0FC"/>
                </a:solidFill>
              </a:defRPr>
            </a:lvl3pPr>
            <a:lvl4pPr lvl="3" rtl="0">
              <a:lnSpc>
                <a:spcPct val="100000"/>
              </a:lnSpc>
              <a:spcBef>
                <a:spcPts val="0"/>
              </a:spcBef>
              <a:spcAft>
                <a:spcPts val="0"/>
              </a:spcAft>
              <a:buClr>
                <a:srgbClr val="E9F0FC"/>
              </a:buClr>
              <a:buSzPts val="2600"/>
              <a:buNone/>
              <a:defRPr sz="3467">
                <a:solidFill>
                  <a:srgbClr val="E9F0FC"/>
                </a:solidFill>
              </a:defRPr>
            </a:lvl4pPr>
            <a:lvl5pPr lvl="4" rtl="0">
              <a:lnSpc>
                <a:spcPct val="100000"/>
              </a:lnSpc>
              <a:spcBef>
                <a:spcPts val="0"/>
              </a:spcBef>
              <a:spcAft>
                <a:spcPts val="0"/>
              </a:spcAft>
              <a:buClr>
                <a:srgbClr val="E9F0FC"/>
              </a:buClr>
              <a:buSzPts val="2600"/>
              <a:buNone/>
              <a:defRPr sz="3467">
                <a:solidFill>
                  <a:srgbClr val="E9F0FC"/>
                </a:solidFill>
              </a:defRPr>
            </a:lvl5pPr>
            <a:lvl6pPr lvl="5" rtl="0">
              <a:lnSpc>
                <a:spcPct val="100000"/>
              </a:lnSpc>
              <a:spcBef>
                <a:spcPts val="0"/>
              </a:spcBef>
              <a:spcAft>
                <a:spcPts val="0"/>
              </a:spcAft>
              <a:buClr>
                <a:srgbClr val="E9F0FC"/>
              </a:buClr>
              <a:buSzPts val="2600"/>
              <a:buNone/>
              <a:defRPr sz="3467">
                <a:solidFill>
                  <a:srgbClr val="E9F0FC"/>
                </a:solidFill>
              </a:defRPr>
            </a:lvl6pPr>
            <a:lvl7pPr lvl="6" rtl="0">
              <a:lnSpc>
                <a:spcPct val="100000"/>
              </a:lnSpc>
              <a:spcBef>
                <a:spcPts val="0"/>
              </a:spcBef>
              <a:spcAft>
                <a:spcPts val="0"/>
              </a:spcAft>
              <a:buClr>
                <a:srgbClr val="E9F0FC"/>
              </a:buClr>
              <a:buSzPts val="2600"/>
              <a:buNone/>
              <a:defRPr sz="3467">
                <a:solidFill>
                  <a:srgbClr val="E9F0FC"/>
                </a:solidFill>
              </a:defRPr>
            </a:lvl7pPr>
            <a:lvl8pPr lvl="7" rtl="0">
              <a:lnSpc>
                <a:spcPct val="100000"/>
              </a:lnSpc>
              <a:spcBef>
                <a:spcPts val="0"/>
              </a:spcBef>
              <a:spcAft>
                <a:spcPts val="0"/>
              </a:spcAft>
              <a:buClr>
                <a:srgbClr val="E9F0FC"/>
              </a:buClr>
              <a:buSzPts val="2600"/>
              <a:buNone/>
              <a:defRPr sz="3467">
                <a:solidFill>
                  <a:srgbClr val="E9F0FC"/>
                </a:solidFill>
              </a:defRPr>
            </a:lvl8pPr>
            <a:lvl9pPr lvl="8" rtl="0">
              <a:lnSpc>
                <a:spcPct val="100000"/>
              </a:lnSpc>
              <a:spcBef>
                <a:spcPts val="0"/>
              </a:spcBef>
              <a:spcAft>
                <a:spcPts val="0"/>
              </a:spcAft>
              <a:buClr>
                <a:srgbClr val="E9F0FC"/>
              </a:buClr>
              <a:buSzPts val="2600"/>
              <a:buNone/>
              <a:defRPr sz="3467">
                <a:solidFill>
                  <a:srgbClr val="E9F0FC"/>
                </a:solidFill>
              </a:defRPr>
            </a:lvl9pPr>
          </a:lstStyle>
          <a:p>
            <a:endParaRPr/>
          </a:p>
        </p:txBody>
      </p:sp>
      <p:sp>
        <p:nvSpPr>
          <p:cNvPr id="856" name="Google Shape;856;p8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2327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2 column body (light)">
  <p:cSld name="TItle and 2 column body (ligh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a:endParaRPr/>
          </a:p>
        </p:txBody>
      </p:sp>
      <p:sp>
        <p:nvSpPr>
          <p:cNvPr id="61" name="Google Shape;61;p10"/>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pic>
        <p:nvPicPr>
          <p:cNvPr id="62" name="Google Shape;62;p10"/>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63" name="Google Shape;63;p10"/>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spTree>
    <p:extLst>
      <p:ext uri="{BB962C8B-B14F-4D97-AF65-F5344CB8AC3E}">
        <p14:creationId xmlns:p14="http://schemas.microsoft.com/office/powerpoint/2010/main" val="42157076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mage showcase x3 1">
  <p:cSld name="Image showcase x3 1">
    <p:bg>
      <p:bgPr>
        <a:solidFill>
          <a:schemeClr val="lt1"/>
        </a:solidFill>
        <a:effectLst/>
      </p:bgPr>
    </p:bg>
    <p:spTree>
      <p:nvGrpSpPr>
        <p:cNvPr id="1" name="Shape 857"/>
        <p:cNvGrpSpPr/>
        <p:nvPr/>
      </p:nvGrpSpPr>
      <p:grpSpPr>
        <a:xfrm>
          <a:off x="0" y="0"/>
          <a:ext cx="0" cy="0"/>
          <a:chOff x="0" y="0"/>
          <a:chExt cx="0" cy="0"/>
        </a:xfrm>
      </p:grpSpPr>
      <p:sp>
        <p:nvSpPr>
          <p:cNvPr id="858" name="Google Shape;858;p84"/>
          <p:cNvSpPr/>
          <p:nvPr/>
        </p:nvSpPr>
        <p:spPr>
          <a:xfrm>
            <a:off x="3218472"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59" name="Google Shape;859;p8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860" name="Google Shape;860;p84"/>
          <p:cNvSpPr txBox="1">
            <a:spLocks noGrp="1"/>
          </p:cNvSpPr>
          <p:nvPr>
            <p:ph type="title" idx="2"/>
          </p:nvPr>
        </p:nvSpPr>
        <p:spPr>
          <a:xfrm>
            <a:off x="3576189" y="1710340"/>
            <a:ext cx="2471200" cy="386879"/>
          </a:xfrm>
          <a:prstGeom prst="rect">
            <a:avLst/>
          </a:prstGeom>
          <a:noFill/>
          <a:ln>
            <a:noFill/>
          </a:ln>
        </p:spPr>
        <p:txBody>
          <a:bodyPr spcFirstLastPara="1" wrap="square" lIns="90000" tIns="90000" rIns="90000" bIns="90000" anchor="t" anchorCtr="0">
            <a:spAutoFit/>
          </a:bodyPr>
          <a:lstStyle>
            <a:lvl1pPr lvl="0" algn="l" rtl="0">
              <a:lnSpc>
                <a:spcPct val="100000"/>
              </a:lnSpc>
              <a:spcBef>
                <a:spcPts val="0"/>
              </a:spcBef>
              <a:spcAft>
                <a:spcPts val="0"/>
              </a:spcAft>
              <a:buClr>
                <a:schemeClr val="lt1"/>
              </a:buClr>
              <a:buSzPts val="1000"/>
              <a:buNone/>
              <a:defRPr sz="1333">
                <a:solidFill>
                  <a:schemeClr val="lt1"/>
                </a:solidFill>
              </a:defRPr>
            </a:lvl1pPr>
            <a:lvl2pPr lvl="1" algn="l" rtl="0">
              <a:lnSpc>
                <a:spcPct val="100000"/>
              </a:lnSpc>
              <a:spcBef>
                <a:spcPts val="0"/>
              </a:spcBef>
              <a:spcAft>
                <a:spcPts val="0"/>
              </a:spcAft>
              <a:buClr>
                <a:schemeClr val="lt1"/>
              </a:buClr>
              <a:buSzPts val="1000"/>
              <a:buNone/>
              <a:defRPr sz="1333">
                <a:solidFill>
                  <a:schemeClr val="lt1"/>
                </a:solidFill>
              </a:defRPr>
            </a:lvl2pPr>
            <a:lvl3pPr lvl="2" algn="l" rtl="0">
              <a:lnSpc>
                <a:spcPct val="100000"/>
              </a:lnSpc>
              <a:spcBef>
                <a:spcPts val="0"/>
              </a:spcBef>
              <a:spcAft>
                <a:spcPts val="0"/>
              </a:spcAft>
              <a:buClr>
                <a:schemeClr val="lt1"/>
              </a:buClr>
              <a:buSzPts val="1000"/>
              <a:buNone/>
              <a:defRPr sz="1333">
                <a:solidFill>
                  <a:schemeClr val="lt1"/>
                </a:solidFill>
              </a:defRPr>
            </a:lvl3pPr>
            <a:lvl4pPr lvl="3" algn="l" rtl="0">
              <a:lnSpc>
                <a:spcPct val="100000"/>
              </a:lnSpc>
              <a:spcBef>
                <a:spcPts val="0"/>
              </a:spcBef>
              <a:spcAft>
                <a:spcPts val="0"/>
              </a:spcAft>
              <a:buClr>
                <a:schemeClr val="lt1"/>
              </a:buClr>
              <a:buSzPts val="1000"/>
              <a:buNone/>
              <a:defRPr sz="1333">
                <a:solidFill>
                  <a:schemeClr val="lt1"/>
                </a:solidFill>
              </a:defRPr>
            </a:lvl4pPr>
            <a:lvl5pPr lvl="4" algn="l" rtl="0">
              <a:lnSpc>
                <a:spcPct val="100000"/>
              </a:lnSpc>
              <a:spcBef>
                <a:spcPts val="0"/>
              </a:spcBef>
              <a:spcAft>
                <a:spcPts val="0"/>
              </a:spcAft>
              <a:buClr>
                <a:schemeClr val="lt1"/>
              </a:buClr>
              <a:buSzPts val="1000"/>
              <a:buNone/>
              <a:defRPr sz="1333">
                <a:solidFill>
                  <a:schemeClr val="lt1"/>
                </a:solidFill>
              </a:defRPr>
            </a:lvl5pPr>
            <a:lvl6pPr lvl="5" algn="l" rtl="0">
              <a:lnSpc>
                <a:spcPct val="100000"/>
              </a:lnSpc>
              <a:spcBef>
                <a:spcPts val="0"/>
              </a:spcBef>
              <a:spcAft>
                <a:spcPts val="0"/>
              </a:spcAft>
              <a:buClr>
                <a:schemeClr val="lt1"/>
              </a:buClr>
              <a:buSzPts val="1000"/>
              <a:buNone/>
              <a:defRPr sz="1333">
                <a:solidFill>
                  <a:schemeClr val="lt1"/>
                </a:solidFill>
              </a:defRPr>
            </a:lvl6pPr>
            <a:lvl7pPr lvl="6" algn="l" rtl="0">
              <a:lnSpc>
                <a:spcPct val="100000"/>
              </a:lnSpc>
              <a:spcBef>
                <a:spcPts val="0"/>
              </a:spcBef>
              <a:spcAft>
                <a:spcPts val="0"/>
              </a:spcAft>
              <a:buClr>
                <a:schemeClr val="lt1"/>
              </a:buClr>
              <a:buSzPts val="1000"/>
              <a:buNone/>
              <a:defRPr sz="1333">
                <a:solidFill>
                  <a:schemeClr val="lt1"/>
                </a:solidFill>
              </a:defRPr>
            </a:lvl7pPr>
            <a:lvl8pPr lvl="7" algn="l" rtl="0">
              <a:lnSpc>
                <a:spcPct val="100000"/>
              </a:lnSpc>
              <a:spcBef>
                <a:spcPts val="0"/>
              </a:spcBef>
              <a:spcAft>
                <a:spcPts val="0"/>
              </a:spcAft>
              <a:buClr>
                <a:schemeClr val="lt1"/>
              </a:buClr>
              <a:buSzPts val="1000"/>
              <a:buNone/>
              <a:defRPr sz="1333">
                <a:solidFill>
                  <a:schemeClr val="lt1"/>
                </a:solidFill>
              </a:defRPr>
            </a:lvl8pPr>
            <a:lvl9pPr lvl="8" algn="l"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61" name="Google Shape;861;p84"/>
          <p:cNvSpPr>
            <a:spLocks noGrp="1"/>
          </p:cNvSpPr>
          <p:nvPr>
            <p:ph type="pic" idx="3"/>
          </p:nvPr>
        </p:nvSpPr>
        <p:spPr>
          <a:xfrm>
            <a:off x="588367" y="1657367"/>
            <a:ext cx="2870800" cy="1340000"/>
          </a:xfrm>
          <a:prstGeom prst="rect">
            <a:avLst/>
          </a:prstGeom>
          <a:noFill/>
          <a:ln>
            <a:noFill/>
          </a:ln>
        </p:spPr>
      </p:sp>
      <p:sp>
        <p:nvSpPr>
          <p:cNvPr id="862" name="Google Shape;862;p84"/>
          <p:cNvSpPr txBox="1">
            <a:spLocks noGrp="1"/>
          </p:cNvSpPr>
          <p:nvPr>
            <p:ph type="subTitle" idx="1"/>
          </p:nvPr>
        </p:nvSpPr>
        <p:spPr>
          <a:xfrm>
            <a:off x="3576187" y="2218199"/>
            <a:ext cx="2471200" cy="5852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chemeClr val="lt1"/>
              </a:buClr>
              <a:buSzPts val="1000"/>
              <a:buNone/>
              <a:defRPr sz="1333">
                <a:solidFill>
                  <a:schemeClr val="lt1"/>
                </a:solidFill>
              </a:defRPr>
            </a:lvl1pPr>
            <a:lvl2pPr lvl="1" algn="l" rtl="0">
              <a:lnSpc>
                <a:spcPct val="115000"/>
              </a:lnSpc>
              <a:spcBef>
                <a:spcPts val="0"/>
              </a:spcBef>
              <a:spcAft>
                <a:spcPts val="0"/>
              </a:spcAft>
              <a:buClr>
                <a:schemeClr val="lt1"/>
              </a:buClr>
              <a:buSzPts val="1000"/>
              <a:buNone/>
              <a:defRPr sz="1333">
                <a:solidFill>
                  <a:schemeClr val="lt1"/>
                </a:solidFill>
              </a:defRPr>
            </a:lvl2pPr>
            <a:lvl3pPr lvl="2" algn="l" rtl="0">
              <a:lnSpc>
                <a:spcPct val="115000"/>
              </a:lnSpc>
              <a:spcBef>
                <a:spcPts val="0"/>
              </a:spcBef>
              <a:spcAft>
                <a:spcPts val="0"/>
              </a:spcAft>
              <a:buClr>
                <a:schemeClr val="lt1"/>
              </a:buClr>
              <a:buSzPts val="1000"/>
              <a:buNone/>
              <a:defRPr sz="1333">
                <a:solidFill>
                  <a:schemeClr val="lt1"/>
                </a:solidFill>
              </a:defRPr>
            </a:lvl3pPr>
            <a:lvl4pPr lvl="3" algn="l" rtl="0">
              <a:lnSpc>
                <a:spcPct val="115000"/>
              </a:lnSpc>
              <a:spcBef>
                <a:spcPts val="0"/>
              </a:spcBef>
              <a:spcAft>
                <a:spcPts val="0"/>
              </a:spcAft>
              <a:buClr>
                <a:schemeClr val="lt1"/>
              </a:buClr>
              <a:buSzPts val="1000"/>
              <a:buNone/>
              <a:defRPr sz="1333">
                <a:solidFill>
                  <a:schemeClr val="lt1"/>
                </a:solidFill>
              </a:defRPr>
            </a:lvl4pPr>
            <a:lvl5pPr lvl="4" algn="l" rtl="0">
              <a:lnSpc>
                <a:spcPct val="115000"/>
              </a:lnSpc>
              <a:spcBef>
                <a:spcPts val="0"/>
              </a:spcBef>
              <a:spcAft>
                <a:spcPts val="0"/>
              </a:spcAft>
              <a:buClr>
                <a:schemeClr val="lt1"/>
              </a:buClr>
              <a:buSzPts val="1000"/>
              <a:buNone/>
              <a:defRPr sz="1333">
                <a:solidFill>
                  <a:schemeClr val="lt1"/>
                </a:solidFill>
              </a:defRPr>
            </a:lvl5pPr>
            <a:lvl6pPr lvl="5" algn="l" rtl="0">
              <a:lnSpc>
                <a:spcPct val="115000"/>
              </a:lnSpc>
              <a:spcBef>
                <a:spcPts val="0"/>
              </a:spcBef>
              <a:spcAft>
                <a:spcPts val="0"/>
              </a:spcAft>
              <a:buClr>
                <a:schemeClr val="lt1"/>
              </a:buClr>
              <a:buSzPts val="1000"/>
              <a:buNone/>
              <a:defRPr sz="1333">
                <a:solidFill>
                  <a:schemeClr val="lt1"/>
                </a:solidFill>
              </a:defRPr>
            </a:lvl6pPr>
            <a:lvl7pPr lvl="6" algn="l" rtl="0">
              <a:lnSpc>
                <a:spcPct val="115000"/>
              </a:lnSpc>
              <a:spcBef>
                <a:spcPts val="0"/>
              </a:spcBef>
              <a:spcAft>
                <a:spcPts val="0"/>
              </a:spcAft>
              <a:buClr>
                <a:schemeClr val="lt1"/>
              </a:buClr>
              <a:buSzPts val="1000"/>
              <a:buNone/>
              <a:defRPr sz="1333">
                <a:solidFill>
                  <a:schemeClr val="lt1"/>
                </a:solidFill>
              </a:defRPr>
            </a:lvl7pPr>
            <a:lvl8pPr lvl="7" algn="l" rtl="0">
              <a:lnSpc>
                <a:spcPct val="115000"/>
              </a:lnSpc>
              <a:spcBef>
                <a:spcPts val="0"/>
              </a:spcBef>
              <a:spcAft>
                <a:spcPts val="0"/>
              </a:spcAft>
              <a:buClr>
                <a:schemeClr val="lt1"/>
              </a:buClr>
              <a:buSzPts val="1000"/>
              <a:buNone/>
              <a:defRPr sz="1333">
                <a:solidFill>
                  <a:schemeClr val="lt1"/>
                </a:solidFill>
              </a:defRPr>
            </a:lvl8pPr>
            <a:lvl9pPr lvl="8" algn="l" rtl="0">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63" name="Google Shape;863;p84"/>
          <p:cNvSpPr/>
          <p:nvPr/>
        </p:nvSpPr>
        <p:spPr>
          <a:xfrm>
            <a:off x="8858033"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4" name="Google Shape;864;p84"/>
          <p:cNvSpPr txBox="1">
            <a:spLocks noGrp="1"/>
          </p:cNvSpPr>
          <p:nvPr>
            <p:ph type="title" idx="4"/>
          </p:nvPr>
        </p:nvSpPr>
        <p:spPr>
          <a:xfrm>
            <a:off x="9215751" y="1710340"/>
            <a:ext cx="2471200" cy="386879"/>
          </a:xfrm>
          <a:prstGeom prst="rect">
            <a:avLst/>
          </a:prstGeom>
          <a:noFill/>
          <a:ln>
            <a:noFill/>
          </a:ln>
        </p:spPr>
        <p:txBody>
          <a:bodyPr spcFirstLastPara="1" wrap="square" lIns="90000" tIns="90000" rIns="90000" bIns="90000" anchor="t" anchorCtr="0">
            <a:spAutoFit/>
          </a:bodyPr>
          <a:lstStyle>
            <a:lvl1pPr lvl="0" algn="l" rtl="0">
              <a:lnSpc>
                <a:spcPct val="100000"/>
              </a:lnSpc>
              <a:spcBef>
                <a:spcPts val="0"/>
              </a:spcBef>
              <a:spcAft>
                <a:spcPts val="0"/>
              </a:spcAft>
              <a:buClr>
                <a:schemeClr val="lt1"/>
              </a:buClr>
              <a:buSzPts val="1000"/>
              <a:buNone/>
              <a:defRPr sz="1333">
                <a:solidFill>
                  <a:schemeClr val="lt1"/>
                </a:solidFill>
              </a:defRPr>
            </a:lvl1pPr>
            <a:lvl2pPr lvl="1" algn="l" rtl="0">
              <a:lnSpc>
                <a:spcPct val="100000"/>
              </a:lnSpc>
              <a:spcBef>
                <a:spcPts val="0"/>
              </a:spcBef>
              <a:spcAft>
                <a:spcPts val="0"/>
              </a:spcAft>
              <a:buClr>
                <a:schemeClr val="lt1"/>
              </a:buClr>
              <a:buSzPts val="1000"/>
              <a:buNone/>
              <a:defRPr sz="1333">
                <a:solidFill>
                  <a:schemeClr val="lt1"/>
                </a:solidFill>
              </a:defRPr>
            </a:lvl2pPr>
            <a:lvl3pPr lvl="2" algn="l" rtl="0">
              <a:lnSpc>
                <a:spcPct val="100000"/>
              </a:lnSpc>
              <a:spcBef>
                <a:spcPts val="0"/>
              </a:spcBef>
              <a:spcAft>
                <a:spcPts val="0"/>
              </a:spcAft>
              <a:buClr>
                <a:schemeClr val="lt1"/>
              </a:buClr>
              <a:buSzPts val="1000"/>
              <a:buNone/>
              <a:defRPr sz="1333">
                <a:solidFill>
                  <a:schemeClr val="lt1"/>
                </a:solidFill>
              </a:defRPr>
            </a:lvl3pPr>
            <a:lvl4pPr lvl="3" algn="l" rtl="0">
              <a:lnSpc>
                <a:spcPct val="100000"/>
              </a:lnSpc>
              <a:spcBef>
                <a:spcPts val="0"/>
              </a:spcBef>
              <a:spcAft>
                <a:spcPts val="0"/>
              </a:spcAft>
              <a:buClr>
                <a:schemeClr val="lt1"/>
              </a:buClr>
              <a:buSzPts val="1000"/>
              <a:buNone/>
              <a:defRPr sz="1333">
                <a:solidFill>
                  <a:schemeClr val="lt1"/>
                </a:solidFill>
              </a:defRPr>
            </a:lvl4pPr>
            <a:lvl5pPr lvl="4" algn="l" rtl="0">
              <a:lnSpc>
                <a:spcPct val="100000"/>
              </a:lnSpc>
              <a:spcBef>
                <a:spcPts val="0"/>
              </a:spcBef>
              <a:spcAft>
                <a:spcPts val="0"/>
              </a:spcAft>
              <a:buClr>
                <a:schemeClr val="lt1"/>
              </a:buClr>
              <a:buSzPts val="1000"/>
              <a:buNone/>
              <a:defRPr sz="1333">
                <a:solidFill>
                  <a:schemeClr val="lt1"/>
                </a:solidFill>
              </a:defRPr>
            </a:lvl5pPr>
            <a:lvl6pPr lvl="5" algn="l" rtl="0">
              <a:lnSpc>
                <a:spcPct val="100000"/>
              </a:lnSpc>
              <a:spcBef>
                <a:spcPts val="0"/>
              </a:spcBef>
              <a:spcAft>
                <a:spcPts val="0"/>
              </a:spcAft>
              <a:buClr>
                <a:schemeClr val="lt1"/>
              </a:buClr>
              <a:buSzPts val="1000"/>
              <a:buNone/>
              <a:defRPr sz="1333">
                <a:solidFill>
                  <a:schemeClr val="lt1"/>
                </a:solidFill>
              </a:defRPr>
            </a:lvl6pPr>
            <a:lvl7pPr lvl="6" algn="l" rtl="0">
              <a:lnSpc>
                <a:spcPct val="100000"/>
              </a:lnSpc>
              <a:spcBef>
                <a:spcPts val="0"/>
              </a:spcBef>
              <a:spcAft>
                <a:spcPts val="0"/>
              </a:spcAft>
              <a:buClr>
                <a:schemeClr val="lt1"/>
              </a:buClr>
              <a:buSzPts val="1000"/>
              <a:buNone/>
              <a:defRPr sz="1333">
                <a:solidFill>
                  <a:schemeClr val="lt1"/>
                </a:solidFill>
              </a:defRPr>
            </a:lvl7pPr>
            <a:lvl8pPr lvl="7" algn="l" rtl="0">
              <a:lnSpc>
                <a:spcPct val="100000"/>
              </a:lnSpc>
              <a:spcBef>
                <a:spcPts val="0"/>
              </a:spcBef>
              <a:spcAft>
                <a:spcPts val="0"/>
              </a:spcAft>
              <a:buClr>
                <a:schemeClr val="lt1"/>
              </a:buClr>
              <a:buSzPts val="1000"/>
              <a:buNone/>
              <a:defRPr sz="1333">
                <a:solidFill>
                  <a:schemeClr val="lt1"/>
                </a:solidFill>
              </a:defRPr>
            </a:lvl8pPr>
            <a:lvl9pPr lvl="8" algn="l"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65" name="Google Shape;865;p84"/>
          <p:cNvSpPr>
            <a:spLocks noGrp="1"/>
          </p:cNvSpPr>
          <p:nvPr>
            <p:ph type="pic" idx="5"/>
          </p:nvPr>
        </p:nvSpPr>
        <p:spPr>
          <a:xfrm>
            <a:off x="6227928" y="1657367"/>
            <a:ext cx="2870800" cy="1340000"/>
          </a:xfrm>
          <a:prstGeom prst="rect">
            <a:avLst/>
          </a:prstGeom>
          <a:noFill/>
          <a:ln>
            <a:noFill/>
          </a:ln>
        </p:spPr>
      </p:sp>
      <p:sp>
        <p:nvSpPr>
          <p:cNvPr id="866" name="Google Shape;866;p84"/>
          <p:cNvSpPr txBox="1">
            <a:spLocks noGrp="1"/>
          </p:cNvSpPr>
          <p:nvPr>
            <p:ph type="subTitle" idx="6"/>
          </p:nvPr>
        </p:nvSpPr>
        <p:spPr>
          <a:xfrm>
            <a:off x="9215748" y="2218199"/>
            <a:ext cx="2471200" cy="5852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chemeClr val="lt1"/>
              </a:buClr>
              <a:buSzPts val="1000"/>
              <a:buNone/>
              <a:defRPr sz="1333">
                <a:solidFill>
                  <a:schemeClr val="lt1"/>
                </a:solidFill>
              </a:defRPr>
            </a:lvl1pPr>
            <a:lvl2pPr lvl="1" algn="l" rtl="0">
              <a:lnSpc>
                <a:spcPct val="115000"/>
              </a:lnSpc>
              <a:spcBef>
                <a:spcPts val="0"/>
              </a:spcBef>
              <a:spcAft>
                <a:spcPts val="0"/>
              </a:spcAft>
              <a:buClr>
                <a:schemeClr val="lt1"/>
              </a:buClr>
              <a:buSzPts val="1000"/>
              <a:buNone/>
              <a:defRPr sz="1333">
                <a:solidFill>
                  <a:schemeClr val="lt1"/>
                </a:solidFill>
              </a:defRPr>
            </a:lvl2pPr>
            <a:lvl3pPr lvl="2" algn="l" rtl="0">
              <a:lnSpc>
                <a:spcPct val="115000"/>
              </a:lnSpc>
              <a:spcBef>
                <a:spcPts val="0"/>
              </a:spcBef>
              <a:spcAft>
                <a:spcPts val="0"/>
              </a:spcAft>
              <a:buClr>
                <a:schemeClr val="lt1"/>
              </a:buClr>
              <a:buSzPts val="1000"/>
              <a:buNone/>
              <a:defRPr sz="1333">
                <a:solidFill>
                  <a:schemeClr val="lt1"/>
                </a:solidFill>
              </a:defRPr>
            </a:lvl3pPr>
            <a:lvl4pPr lvl="3" algn="l" rtl="0">
              <a:lnSpc>
                <a:spcPct val="115000"/>
              </a:lnSpc>
              <a:spcBef>
                <a:spcPts val="0"/>
              </a:spcBef>
              <a:spcAft>
                <a:spcPts val="0"/>
              </a:spcAft>
              <a:buClr>
                <a:schemeClr val="lt1"/>
              </a:buClr>
              <a:buSzPts val="1000"/>
              <a:buNone/>
              <a:defRPr sz="1333">
                <a:solidFill>
                  <a:schemeClr val="lt1"/>
                </a:solidFill>
              </a:defRPr>
            </a:lvl4pPr>
            <a:lvl5pPr lvl="4" algn="l" rtl="0">
              <a:lnSpc>
                <a:spcPct val="115000"/>
              </a:lnSpc>
              <a:spcBef>
                <a:spcPts val="0"/>
              </a:spcBef>
              <a:spcAft>
                <a:spcPts val="0"/>
              </a:spcAft>
              <a:buClr>
                <a:schemeClr val="lt1"/>
              </a:buClr>
              <a:buSzPts val="1000"/>
              <a:buNone/>
              <a:defRPr sz="1333">
                <a:solidFill>
                  <a:schemeClr val="lt1"/>
                </a:solidFill>
              </a:defRPr>
            </a:lvl5pPr>
            <a:lvl6pPr lvl="5" algn="l" rtl="0">
              <a:lnSpc>
                <a:spcPct val="115000"/>
              </a:lnSpc>
              <a:spcBef>
                <a:spcPts val="0"/>
              </a:spcBef>
              <a:spcAft>
                <a:spcPts val="0"/>
              </a:spcAft>
              <a:buClr>
                <a:schemeClr val="lt1"/>
              </a:buClr>
              <a:buSzPts val="1000"/>
              <a:buNone/>
              <a:defRPr sz="1333">
                <a:solidFill>
                  <a:schemeClr val="lt1"/>
                </a:solidFill>
              </a:defRPr>
            </a:lvl6pPr>
            <a:lvl7pPr lvl="6" algn="l" rtl="0">
              <a:lnSpc>
                <a:spcPct val="115000"/>
              </a:lnSpc>
              <a:spcBef>
                <a:spcPts val="0"/>
              </a:spcBef>
              <a:spcAft>
                <a:spcPts val="0"/>
              </a:spcAft>
              <a:buClr>
                <a:schemeClr val="lt1"/>
              </a:buClr>
              <a:buSzPts val="1000"/>
              <a:buNone/>
              <a:defRPr sz="1333">
                <a:solidFill>
                  <a:schemeClr val="lt1"/>
                </a:solidFill>
              </a:defRPr>
            </a:lvl7pPr>
            <a:lvl8pPr lvl="7" algn="l" rtl="0">
              <a:lnSpc>
                <a:spcPct val="115000"/>
              </a:lnSpc>
              <a:spcBef>
                <a:spcPts val="0"/>
              </a:spcBef>
              <a:spcAft>
                <a:spcPts val="0"/>
              </a:spcAft>
              <a:buClr>
                <a:schemeClr val="lt1"/>
              </a:buClr>
              <a:buSzPts val="1000"/>
              <a:buNone/>
              <a:defRPr sz="1333">
                <a:solidFill>
                  <a:schemeClr val="lt1"/>
                </a:solidFill>
              </a:defRPr>
            </a:lvl8pPr>
            <a:lvl9pPr lvl="8" algn="l" rtl="0">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67" name="Google Shape;867;p84"/>
          <p:cNvSpPr/>
          <p:nvPr/>
        </p:nvSpPr>
        <p:spPr>
          <a:xfrm>
            <a:off x="11014176" y="6113701"/>
            <a:ext cx="937808" cy="490299"/>
          </a:xfrm>
          <a:prstGeom prst="rect">
            <a:avLst/>
          </a:prstGeom>
          <a:noFill/>
          <a:ln>
            <a:noFill/>
          </a:ln>
        </p:spPr>
      </p:sp>
      <p:sp>
        <p:nvSpPr>
          <p:cNvPr id="868" name="Google Shape;868;p84"/>
          <p:cNvSpPr/>
          <p:nvPr/>
        </p:nvSpPr>
        <p:spPr>
          <a:xfrm>
            <a:off x="3218472"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69" name="Google Shape;869;p84"/>
          <p:cNvSpPr txBox="1">
            <a:spLocks noGrp="1"/>
          </p:cNvSpPr>
          <p:nvPr>
            <p:ph type="title" idx="7"/>
          </p:nvPr>
        </p:nvSpPr>
        <p:spPr>
          <a:xfrm>
            <a:off x="3576189" y="3156259"/>
            <a:ext cx="2471200" cy="386879"/>
          </a:xfrm>
          <a:prstGeom prst="rect">
            <a:avLst/>
          </a:prstGeom>
          <a:noFill/>
          <a:ln>
            <a:noFill/>
          </a:ln>
        </p:spPr>
        <p:txBody>
          <a:bodyPr spcFirstLastPara="1" wrap="square" lIns="90000" tIns="90000" rIns="90000" bIns="90000" anchor="t" anchorCtr="0">
            <a:spAutoFit/>
          </a:bodyPr>
          <a:lstStyle>
            <a:lvl1pPr lvl="0" algn="l" rtl="0">
              <a:lnSpc>
                <a:spcPct val="100000"/>
              </a:lnSpc>
              <a:spcBef>
                <a:spcPts val="0"/>
              </a:spcBef>
              <a:spcAft>
                <a:spcPts val="0"/>
              </a:spcAft>
              <a:buClr>
                <a:schemeClr val="lt1"/>
              </a:buClr>
              <a:buSzPts val="1000"/>
              <a:buNone/>
              <a:defRPr sz="1333">
                <a:solidFill>
                  <a:schemeClr val="lt1"/>
                </a:solidFill>
              </a:defRPr>
            </a:lvl1pPr>
            <a:lvl2pPr lvl="1" algn="l" rtl="0">
              <a:lnSpc>
                <a:spcPct val="100000"/>
              </a:lnSpc>
              <a:spcBef>
                <a:spcPts val="0"/>
              </a:spcBef>
              <a:spcAft>
                <a:spcPts val="0"/>
              </a:spcAft>
              <a:buClr>
                <a:schemeClr val="lt1"/>
              </a:buClr>
              <a:buSzPts val="1000"/>
              <a:buNone/>
              <a:defRPr sz="1333">
                <a:solidFill>
                  <a:schemeClr val="lt1"/>
                </a:solidFill>
              </a:defRPr>
            </a:lvl2pPr>
            <a:lvl3pPr lvl="2" algn="l" rtl="0">
              <a:lnSpc>
                <a:spcPct val="100000"/>
              </a:lnSpc>
              <a:spcBef>
                <a:spcPts val="0"/>
              </a:spcBef>
              <a:spcAft>
                <a:spcPts val="0"/>
              </a:spcAft>
              <a:buClr>
                <a:schemeClr val="lt1"/>
              </a:buClr>
              <a:buSzPts val="1000"/>
              <a:buNone/>
              <a:defRPr sz="1333">
                <a:solidFill>
                  <a:schemeClr val="lt1"/>
                </a:solidFill>
              </a:defRPr>
            </a:lvl3pPr>
            <a:lvl4pPr lvl="3" algn="l" rtl="0">
              <a:lnSpc>
                <a:spcPct val="100000"/>
              </a:lnSpc>
              <a:spcBef>
                <a:spcPts val="0"/>
              </a:spcBef>
              <a:spcAft>
                <a:spcPts val="0"/>
              </a:spcAft>
              <a:buClr>
                <a:schemeClr val="lt1"/>
              </a:buClr>
              <a:buSzPts val="1000"/>
              <a:buNone/>
              <a:defRPr sz="1333">
                <a:solidFill>
                  <a:schemeClr val="lt1"/>
                </a:solidFill>
              </a:defRPr>
            </a:lvl4pPr>
            <a:lvl5pPr lvl="4" algn="l" rtl="0">
              <a:lnSpc>
                <a:spcPct val="100000"/>
              </a:lnSpc>
              <a:spcBef>
                <a:spcPts val="0"/>
              </a:spcBef>
              <a:spcAft>
                <a:spcPts val="0"/>
              </a:spcAft>
              <a:buClr>
                <a:schemeClr val="lt1"/>
              </a:buClr>
              <a:buSzPts val="1000"/>
              <a:buNone/>
              <a:defRPr sz="1333">
                <a:solidFill>
                  <a:schemeClr val="lt1"/>
                </a:solidFill>
              </a:defRPr>
            </a:lvl5pPr>
            <a:lvl6pPr lvl="5" algn="l" rtl="0">
              <a:lnSpc>
                <a:spcPct val="100000"/>
              </a:lnSpc>
              <a:spcBef>
                <a:spcPts val="0"/>
              </a:spcBef>
              <a:spcAft>
                <a:spcPts val="0"/>
              </a:spcAft>
              <a:buClr>
                <a:schemeClr val="lt1"/>
              </a:buClr>
              <a:buSzPts val="1000"/>
              <a:buNone/>
              <a:defRPr sz="1333">
                <a:solidFill>
                  <a:schemeClr val="lt1"/>
                </a:solidFill>
              </a:defRPr>
            </a:lvl6pPr>
            <a:lvl7pPr lvl="6" algn="l" rtl="0">
              <a:lnSpc>
                <a:spcPct val="100000"/>
              </a:lnSpc>
              <a:spcBef>
                <a:spcPts val="0"/>
              </a:spcBef>
              <a:spcAft>
                <a:spcPts val="0"/>
              </a:spcAft>
              <a:buClr>
                <a:schemeClr val="lt1"/>
              </a:buClr>
              <a:buSzPts val="1000"/>
              <a:buNone/>
              <a:defRPr sz="1333">
                <a:solidFill>
                  <a:schemeClr val="lt1"/>
                </a:solidFill>
              </a:defRPr>
            </a:lvl7pPr>
            <a:lvl8pPr lvl="7" algn="l" rtl="0">
              <a:lnSpc>
                <a:spcPct val="100000"/>
              </a:lnSpc>
              <a:spcBef>
                <a:spcPts val="0"/>
              </a:spcBef>
              <a:spcAft>
                <a:spcPts val="0"/>
              </a:spcAft>
              <a:buClr>
                <a:schemeClr val="lt1"/>
              </a:buClr>
              <a:buSzPts val="1000"/>
              <a:buNone/>
              <a:defRPr sz="1333">
                <a:solidFill>
                  <a:schemeClr val="lt1"/>
                </a:solidFill>
              </a:defRPr>
            </a:lvl8pPr>
            <a:lvl9pPr lvl="8" algn="l"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70" name="Google Shape;870;p84"/>
          <p:cNvSpPr>
            <a:spLocks noGrp="1"/>
          </p:cNvSpPr>
          <p:nvPr>
            <p:ph type="pic" idx="8"/>
          </p:nvPr>
        </p:nvSpPr>
        <p:spPr>
          <a:xfrm>
            <a:off x="588367" y="3103287"/>
            <a:ext cx="2870800" cy="1340000"/>
          </a:xfrm>
          <a:prstGeom prst="rect">
            <a:avLst/>
          </a:prstGeom>
          <a:noFill/>
          <a:ln>
            <a:noFill/>
          </a:ln>
        </p:spPr>
      </p:sp>
      <p:sp>
        <p:nvSpPr>
          <p:cNvPr id="871" name="Google Shape;871;p84"/>
          <p:cNvSpPr txBox="1">
            <a:spLocks noGrp="1"/>
          </p:cNvSpPr>
          <p:nvPr>
            <p:ph type="subTitle" idx="9"/>
          </p:nvPr>
        </p:nvSpPr>
        <p:spPr>
          <a:xfrm>
            <a:off x="3576187" y="3664119"/>
            <a:ext cx="2471200" cy="5852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chemeClr val="lt1"/>
              </a:buClr>
              <a:buSzPts val="1000"/>
              <a:buNone/>
              <a:defRPr sz="1333">
                <a:solidFill>
                  <a:schemeClr val="lt1"/>
                </a:solidFill>
              </a:defRPr>
            </a:lvl1pPr>
            <a:lvl2pPr lvl="1" algn="l" rtl="0">
              <a:lnSpc>
                <a:spcPct val="115000"/>
              </a:lnSpc>
              <a:spcBef>
                <a:spcPts val="0"/>
              </a:spcBef>
              <a:spcAft>
                <a:spcPts val="0"/>
              </a:spcAft>
              <a:buClr>
                <a:schemeClr val="lt1"/>
              </a:buClr>
              <a:buSzPts val="1000"/>
              <a:buNone/>
              <a:defRPr sz="1333">
                <a:solidFill>
                  <a:schemeClr val="lt1"/>
                </a:solidFill>
              </a:defRPr>
            </a:lvl2pPr>
            <a:lvl3pPr lvl="2" algn="l" rtl="0">
              <a:lnSpc>
                <a:spcPct val="115000"/>
              </a:lnSpc>
              <a:spcBef>
                <a:spcPts val="0"/>
              </a:spcBef>
              <a:spcAft>
                <a:spcPts val="0"/>
              </a:spcAft>
              <a:buClr>
                <a:schemeClr val="lt1"/>
              </a:buClr>
              <a:buSzPts val="1000"/>
              <a:buNone/>
              <a:defRPr sz="1333">
                <a:solidFill>
                  <a:schemeClr val="lt1"/>
                </a:solidFill>
              </a:defRPr>
            </a:lvl3pPr>
            <a:lvl4pPr lvl="3" algn="l" rtl="0">
              <a:lnSpc>
                <a:spcPct val="115000"/>
              </a:lnSpc>
              <a:spcBef>
                <a:spcPts val="0"/>
              </a:spcBef>
              <a:spcAft>
                <a:spcPts val="0"/>
              </a:spcAft>
              <a:buClr>
                <a:schemeClr val="lt1"/>
              </a:buClr>
              <a:buSzPts val="1000"/>
              <a:buNone/>
              <a:defRPr sz="1333">
                <a:solidFill>
                  <a:schemeClr val="lt1"/>
                </a:solidFill>
              </a:defRPr>
            </a:lvl4pPr>
            <a:lvl5pPr lvl="4" algn="l" rtl="0">
              <a:lnSpc>
                <a:spcPct val="115000"/>
              </a:lnSpc>
              <a:spcBef>
                <a:spcPts val="0"/>
              </a:spcBef>
              <a:spcAft>
                <a:spcPts val="0"/>
              </a:spcAft>
              <a:buClr>
                <a:schemeClr val="lt1"/>
              </a:buClr>
              <a:buSzPts val="1000"/>
              <a:buNone/>
              <a:defRPr sz="1333">
                <a:solidFill>
                  <a:schemeClr val="lt1"/>
                </a:solidFill>
              </a:defRPr>
            </a:lvl5pPr>
            <a:lvl6pPr lvl="5" algn="l" rtl="0">
              <a:lnSpc>
                <a:spcPct val="115000"/>
              </a:lnSpc>
              <a:spcBef>
                <a:spcPts val="0"/>
              </a:spcBef>
              <a:spcAft>
                <a:spcPts val="0"/>
              </a:spcAft>
              <a:buClr>
                <a:schemeClr val="lt1"/>
              </a:buClr>
              <a:buSzPts val="1000"/>
              <a:buNone/>
              <a:defRPr sz="1333">
                <a:solidFill>
                  <a:schemeClr val="lt1"/>
                </a:solidFill>
              </a:defRPr>
            </a:lvl6pPr>
            <a:lvl7pPr lvl="6" algn="l" rtl="0">
              <a:lnSpc>
                <a:spcPct val="115000"/>
              </a:lnSpc>
              <a:spcBef>
                <a:spcPts val="0"/>
              </a:spcBef>
              <a:spcAft>
                <a:spcPts val="0"/>
              </a:spcAft>
              <a:buClr>
                <a:schemeClr val="lt1"/>
              </a:buClr>
              <a:buSzPts val="1000"/>
              <a:buNone/>
              <a:defRPr sz="1333">
                <a:solidFill>
                  <a:schemeClr val="lt1"/>
                </a:solidFill>
              </a:defRPr>
            </a:lvl7pPr>
            <a:lvl8pPr lvl="7" algn="l" rtl="0">
              <a:lnSpc>
                <a:spcPct val="115000"/>
              </a:lnSpc>
              <a:spcBef>
                <a:spcPts val="0"/>
              </a:spcBef>
              <a:spcAft>
                <a:spcPts val="0"/>
              </a:spcAft>
              <a:buClr>
                <a:schemeClr val="lt1"/>
              </a:buClr>
              <a:buSzPts val="1000"/>
              <a:buNone/>
              <a:defRPr sz="1333">
                <a:solidFill>
                  <a:schemeClr val="lt1"/>
                </a:solidFill>
              </a:defRPr>
            </a:lvl8pPr>
            <a:lvl9pPr lvl="8" algn="l" rtl="0">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72" name="Google Shape;872;p84"/>
          <p:cNvSpPr/>
          <p:nvPr/>
        </p:nvSpPr>
        <p:spPr>
          <a:xfrm>
            <a:off x="8858033"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3" name="Google Shape;873;p84"/>
          <p:cNvSpPr txBox="1">
            <a:spLocks noGrp="1"/>
          </p:cNvSpPr>
          <p:nvPr>
            <p:ph type="title" idx="13"/>
          </p:nvPr>
        </p:nvSpPr>
        <p:spPr>
          <a:xfrm>
            <a:off x="9215751" y="3156259"/>
            <a:ext cx="2471200" cy="386879"/>
          </a:xfrm>
          <a:prstGeom prst="rect">
            <a:avLst/>
          </a:prstGeom>
          <a:noFill/>
          <a:ln>
            <a:noFill/>
          </a:ln>
        </p:spPr>
        <p:txBody>
          <a:bodyPr spcFirstLastPara="1" wrap="square" lIns="90000" tIns="90000" rIns="90000" bIns="90000" anchor="t" anchorCtr="0">
            <a:spAutoFit/>
          </a:bodyPr>
          <a:lstStyle>
            <a:lvl1pPr lvl="0" algn="l" rtl="0">
              <a:lnSpc>
                <a:spcPct val="100000"/>
              </a:lnSpc>
              <a:spcBef>
                <a:spcPts val="0"/>
              </a:spcBef>
              <a:spcAft>
                <a:spcPts val="0"/>
              </a:spcAft>
              <a:buClr>
                <a:schemeClr val="lt1"/>
              </a:buClr>
              <a:buSzPts val="1000"/>
              <a:buNone/>
              <a:defRPr sz="1333">
                <a:solidFill>
                  <a:schemeClr val="lt1"/>
                </a:solidFill>
              </a:defRPr>
            </a:lvl1pPr>
            <a:lvl2pPr lvl="1" algn="l" rtl="0">
              <a:lnSpc>
                <a:spcPct val="100000"/>
              </a:lnSpc>
              <a:spcBef>
                <a:spcPts val="0"/>
              </a:spcBef>
              <a:spcAft>
                <a:spcPts val="0"/>
              </a:spcAft>
              <a:buClr>
                <a:schemeClr val="lt1"/>
              </a:buClr>
              <a:buSzPts val="1000"/>
              <a:buNone/>
              <a:defRPr sz="1333">
                <a:solidFill>
                  <a:schemeClr val="lt1"/>
                </a:solidFill>
              </a:defRPr>
            </a:lvl2pPr>
            <a:lvl3pPr lvl="2" algn="l" rtl="0">
              <a:lnSpc>
                <a:spcPct val="100000"/>
              </a:lnSpc>
              <a:spcBef>
                <a:spcPts val="0"/>
              </a:spcBef>
              <a:spcAft>
                <a:spcPts val="0"/>
              </a:spcAft>
              <a:buClr>
                <a:schemeClr val="lt1"/>
              </a:buClr>
              <a:buSzPts val="1000"/>
              <a:buNone/>
              <a:defRPr sz="1333">
                <a:solidFill>
                  <a:schemeClr val="lt1"/>
                </a:solidFill>
              </a:defRPr>
            </a:lvl3pPr>
            <a:lvl4pPr lvl="3" algn="l" rtl="0">
              <a:lnSpc>
                <a:spcPct val="100000"/>
              </a:lnSpc>
              <a:spcBef>
                <a:spcPts val="0"/>
              </a:spcBef>
              <a:spcAft>
                <a:spcPts val="0"/>
              </a:spcAft>
              <a:buClr>
                <a:schemeClr val="lt1"/>
              </a:buClr>
              <a:buSzPts val="1000"/>
              <a:buNone/>
              <a:defRPr sz="1333">
                <a:solidFill>
                  <a:schemeClr val="lt1"/>
                </a:solidFill>
              </a:defRPr>
            </a:lvl4pPr>
            <a:lvl5pPr lvl="4" algn="l" rtl="0">
              <a:lnSpc>
                <a:spcPct val="100000"/>
              </a:lnSpc>
              <a:spcBef>
                <a:spcPts val="0"/>
              </a:spcBef>
              <a:spcAft>
                <a:spcPts val="0"/>
              </a:spcAft>
              <a:buClr>
                <a:schemeClr val="lt1"/>
              </a:buClr>
              <a:buSzPts val="1000"/>
              <a:buNone/>
              <a:defRPr sz="1333">
                <a:solidFill>
                  <a:schemeClr val="lt1"/>
                </a:solidFill>
              </a:defRPr>
            </a:lvl5pPr>
            <a:lvl6pPr lvl="5" algn="l" rtl="0">
              <a:lnSpc>
                <a:spcPct val="100000"/>
              </a:lnSpc>
              <a:spcBef>
                <a:spcPts val="0"/>
              </a:spcBef>
              <a:spcAft>
                <a:spcPts val="0"/>
              </a:spcAft>
              <a:buClr>
                <a:schemeClr val="lt1"/>
              </a:buClr>
              <a:buSzPts val="1000"/>
              <a:buNone/>
              <a:defRPr sz="1333">
                <a:solidFill>
                  <a:schemeClr val="lt1"/>
                </a:solidFill>
              </a:defRPr>
            </a:lvl6pPr>
            <a:lvl7pPr lvl="6" algn="l" rtl="0">
              <a:lnSpc>
                <a:spcPct val="100000"/>
              </a:lnSpc>
              <a:spcBef>
                <a:spcPts val="0"/>
              </a:spcBef>
              <a:spcAft>
                <a:spcPts val="0"/>
              </a:spcAft>
              <a:buClr>
                <a:schemeClr val="lt1"/>
              </a:buClr>
              <a:buSzPts val="1000"/>
              <a:buNone/>
              <a:defRPr sz="1333">
                <a:solidFill>
                  <a:schemeClr val="lt1"/>
                </a:solidFill>
              </a:defRPr>
            </a:lvl7pPr>
            <a:lvl8pPr lvl="7" algn="l" rtl="0">
              <a:lnSpc>
                <a:spcPct val="100000"/>
              </a:lnSpc>
              <a:spcBef>
                <a:spcPts val="0"/>
              </a:spcBef>
              <a:spcAft>
                <a:spcPts val="0"/>
              </a:spcAft>
              <a:buClr>
                <a:schemeClr val="lt1"/>
              </a:buClr>
              <a:buSzPts val="1000"/>
              <a:buNone/>
              <a:defRPr sz="1333">
                <a:solidFill>
                  <a:schemeClr val="lt1"/>
                </a:solidFill>
              </a:defRPr>
            </a:lvl8pPr>
            <a:lvl9pPr lvl="8" algn="l"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74" name="Google Shape;874;p84"/>
          <p:cNvSpPr>
            <a:spLocks noGrp="1"/>
          </p:cNvSpPr>
          <p:nvPr>
            <p:ph type="pic" idx="14"/>
          </p:nvPr>
        </p:nvSpPr>
        <p:spPr>
          <a:xfrm>
            <a:off x="6227928" y="3103287"/>
            <a:ext cx="2870800" cy="1340000"/>
          </a:xfrm>
          <a:prstGeom prst="rect">
            <a:avLst/>
          </a:prstGeom>
          <a:noFill/>
          <a:ln>
            <a:noFill/>
          </a:ln>
        </p:spPr>
      </p:sp>
      <p:sp>
        <p:nvSpPr>
          <p:cNvPr id="875" name="Google Shape;875;p84"/>
          <p:cNvSpPr txBox="1">
            <a:spLocks noGrp="1"/>
          </p:cNvSpPr>
          <p:nvPr>
            <p:ph type="subTitle" idx="15"/>
          </p:nvPr>
        </p:nvSpPr>
        <p:spPr>
          <a:xfrm>
            <a:off x="9215748" y="3664119"/>
            <a:ext cx="2471200" cy="5852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chemeClr val="lt1"/>
              </a:buClr>
              <a:buSzPts val="1000"/>
              <a:buNone/>
              <a:defRPr sz="1333">
                <a:solidFill>
                  <a:schemeClr val="lt1"/>
                </a:solidFill>
              </a:defRPr>
            </a:lvl1pPr>
            <a:lvl2pPr lvl="1" algn="l" rtl="0">
              <a:lnSpc>
                <a:spcPct val="115000"/>
              </a:lnSpc>
              <a:spcBef>
                <a:spcPts val="0"/>
              </a:spcBef>
              <a:spcAft>
                <a:spcPts val="0"/>
              </a:spcAft>
              <a:buClr>
                <a:schemeClr val="lt1"/>
              </a:buClr>
              <a:buSzPts val="1000"/>
              <a:buNone/>
              <a:defRPr sz="1333">
                <a:solidFill>
                  <a:schemeClr val="lt1"/>
                </a:solidFill>
              </a:defRPr>
            </a:lvl2pPr>
            <a:lvl3pPr lvl="2" algn="l" rtl="0">
              <a:lnSpc>
                <a:spcPct val="115000"/>
              </a:lnSpc>
              <a:spcBef>
                <a:spcPts val="0"/>
              </a:spcBef>
              <a:spcAft>
                <a:spcPts val="0"/>
              </a:spcAft>
              <a:buClr>
                <a:schemeClr val="lt1"/>
              </a:buClr>
              <a:buSzPts val="1000"/>
              <a:buNone/>
              <a:defRPr sz="1333">
                <a:solidFill>
                  <a:schemeClr val="lt1"/>
                </a:solidFill>
              </a:defRPr>
            </a:lvl3pPr>
            <a:lvl4pPr lvl="3" algn="l" rtl="0">
              <a:lnSpc>
                <a:spcPct val="115000"/>
              </a:lnSpc>
              <a:spcBef>
                <a:spcPts val="0"/>
              </a:spcBef>
              <a:spcAft>
                <a:spcPts val="0"/>
              </a:spcAft>
              <a:buClr>
                <a:schemeClr val="lt1"/>
              </a:buClr>
              <a:buSzPts val="1000"/>
              <a:buNone/>
              <a:defRPr sz="1333">
                <a:solidFill>
                  <a:schemeClr val="lt1"/>
                </a:solidFill>
              </a:defRPr>
            </a:lvl4pPr>
            <a:lvl5pPr lvl="4" algn="l" rtl="0">
              <a:lnSpc>
                <a:spcPct val="115000"/>
              </a:lnSpc>
              <a:spcBef>
                <a:spcPts val="0"/>
              </a:spcBef>
              <a:spcAft>
                <a:spcPts val="0"/>
              </a:spcAft>
              <a:buClr>
                <a:schemeClr val="lt1"/>
              </a:buClr>
              <a:buSzPts val="1000"/>
              <a:buNone/>
              <a:defRPr sz="1333">
                <a:solidFill>
                  <a:schemeClr val="lt1"/>
                </a:solidFill>
              </a:defRPr>
            </a:lvl5pPr>
            <a:lvl6pPr lvl="5" algn="l" rtl="0">
              <a:lnSpc>
                <a:spcPct val="115000"/>
              </a:lnSpc>
              <a:spcBef>
                <a:spcPts val="0"/>
              </a:spcBef>
              <a:spcAft>
                <a:spcPts val="0"/>
              </a:spcAft>
              <a:buClr>
                <a:schemeClr val="lt1"/>
              </a:buClr>
              <a:buSzPts val="1000"/>
              <a:buNone/>
              <a:defRPr sz="1333">
                <a:solidFill>
                  <a:schemeClr val="lt1"/>
                </a:solidFill>
              </a:defRPr>
            </a:lvl6pPr>
            <a:lvl7pPr lvl="6" algn="l" rtl="0">
              <a:lnSpc>
                <a:spcPct val="115000"/>
              </a:lnSpc>
              <a:spcBef>
                <a:spcPts val="0"/>
              </a:spcBef>
              <a:spcAft>
                <a:spcPts val="0"/>
              </a:spcAft>
              <a:buClr>
                <a:schemeClr val="lt1"/>
              </a:buClr>
              <a:buSzPts val="1000"/>
              <a:buNone/>
              <a:defRPr sz="1333">
                <a:solidFill>
                  <a:schemeClr val="lt1"/>
                </a:solidFill>
              </a:defRPr>
            </a:lvl7pPr>
            <a:lvl8pPr lvl="7" algn="l" rtl="0">
              <a:lnSpc>
                <a:spcPct val="115000"/>
              </a:lnSpc>
              <a:spcBef>
                <a:spcPts val="0"/>
              </a:spcBef>
              <a:spcAft>
                <a:spcPts val="0"/>
              </a:spcAft>
              <a:buClr>
                <a:schemeClr val="lt1"/>
              </a:buClr>
              <a:buSzPts val="1000"/>
              <a:buNone/>
              <a:defRPr sz="1333">
                <a:solidFill>
                  <a:schemeClr val="lt1"/>
                </a:solidFill>
              </a:defRPr>
            </a:lvl8pPr>
            <a:lvl9pPr lvl="8" algn="l" rtl="0">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76" name="Google Shape;876;p84"/>
          <p:cNvSpPr/>
          <p:nvPr/>
        </p:nvSpPr>
        <p:spPr>
          <a:xfrm>
            <a:off x="3218472"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77" name="Google Shape;877;p84"/>
          <p:cNvSpPr txBox="1">
            <a:spLocks noGrp="1"/>
          </p:cNvSpPr>
          <p:nvPr>
            <p:ph type="title" idx="16"/>
          </p:nvPr>
        </p:nvSpPr>
        <p:spPr>
          <a:xfrm>
            <a:off x="3576189" y="4602179"/>
            <a:ext cx="2471200" cy="386879"/>
          </a:xfrm>
          <a:prstGeom prst="rect">
            <a:avLst/>
          </a:prstGeom>
          <a:noFill/>
          <a:ln>
            <a:noFill/>
          </a:ln>
        </p:spPr>
        <p:txBody>
          <a:bodyPr spcFirstLastPara="1" wrap="square" lIns="90000" tIns="90000" rIns="90000" bIns="90000" anchor="t" anchorCtr="0">
            <a:spAutoFit/>
          </a:bodyPr>
          <a:lstStyle>
            <a:lvl1pPr lvl="0" algn="l" rtl="0">
              <a:lnSpc>
                <a:spcPct val="100000"/>
              </a:lnSpc>
              <a:spcBef>
                <a:spcPts val="0"/>
              </a:spcBef>
              <a:spcAft>
                <a:spcPts val="0"/>
              </a:spcAft>
              <a:buClr>
                <a:schemeClr val="lt1"/>
              </a:buClr>
              <a:buSzPts val="1000"/>
              <a:buNone/>
              <a:defRPr sz="1333">
                <a:solidFill>
                  <a:schemeClr val="lt1"/>
                </a:solidFill>
              </a:defRPr>
            </a:lvl1pPr>
            <a:lvl2pPr lvl="1" algn="l" rtl="0">
              <a:lnSpc>
                <a:spcPct val="100000"/>
              </a:lnSpc>
              <a:spcBef>
                <a:spcPts val="0"/>
              </a:spcBef>
              <a:spcAft>
                <a:spcPts val="0"/>
              </a:spcAft>
              <a:buClr>
                <a:schemeClr val="lt1"/>
              </a:buClr>
              <a:buSzPts val="1000"/>
              <a:buNone/>
              <a:defRPr sz="1333">
                <a:solidFill>
                  <a:schemeClr val="lt1"/>
                </a:solidFill>
              </a:defRPr>
            </a:lvl2pPr>
            <a:lvl3pPr lvl="2" algn="l" rtl="0">
              <a:lnSpc>
                <a:spcPct val="100000"/>
              </a:lnSpc>
              <a:spcBef>
                <a:spcPts val="0"/>
              </a:spcBef>
              <a:spcAft>
                <a:spcPts val="0"/>
              </a:spcAft>
              <a:buClr>
                <a:schemeClr val="lt1"/>
              </a:buClr>
              <a:buSzPts val="1000"/>
              <a:buNone/>
              <a:defRPr sz="1333">
                <a:solidFill>
                  <a:schemeClr val="lt1"/>
                </a:solidFill>
              </a:defRPr>
            </a:lvl3pPr>
            <a:lvl4pPr lvl="3" algn="l" rtl="0">
              <a:lnSpc>
                <a:spcPct val="100000"/>
              </a:lnSpc>
              <a:spcBef>
                <a:spcPts val="0"/>
              </a:spcBef>
              <a:spcAft>
                <a:spcPts val="0"/>
              </a:spcAft>
              <a:buClr>
                <a:schemeClr val="lt1"/>
              </a:buClr>
              <a:buSzPts val="1000"/>
              <a:buNone/>
              <a:defRPr sz="1333">
                <a:solidFill>
                  <a:schemeClr val="lt1"/>
                </a:solidFill>
              </a:defRPr>
            </a:lvl4pPr>
            <a:lvl5pPr lvl="4" algn="l" rtl="0">
              <a:lnSpc>
                <a:spcPct val="100000"/>
              </a:lnSpc>
              <a:spcBef>
                <a:spcPts val="0"/>
              </a:spcBef>
              <a:spcAft>
                <a:spcPts val="0"/>
              </a:spcAft>
              <a:buClr>
                <a:schemeClr val="lt1"/>
              </a:buClr>
              <a:buSzPts val="1000"/>
              <a:buNone/>
              <a:defRPr sz="1333">
                <a:solidFill>
                  <a:schemeClr val="lt1"/>
                </a:solidFill>
              </a:defRPr>
            </a:lvl5pPr>
            <a:lvl6pPr lvl="5" algn="l" rtl="0">
              <a:lnSpc>
                <a:spcPct val="100000"/>
              </a:lnSpc>
              <a:spcBef>
                <a:spcPts val="0"/>
              </a:spcBef>
              <a:spcAft>
                <a:spcPts val="0"/>
              </a:spcAft>
              <a:buClr>
                <a:schemeClr val="lt1"/>
              </a:buClr>
              <a:buSzPts val="1000"/>
              <a:buNone/>
              <a:defRPr sz="1333">
                <a:solidFill>
                  <a:schemeClr val="lt1"/>
                </a:solidFill>
              </a:defRPr>
            </a:lvl6pPr>
            <a:lvl7pPr lvl="6" algn="l" rtl="0">
              <a:lnSpc>
                <a:spcPct val="100000"/>
              </a:lnSpc>
              <a:spcBef>
                <a:spcPts val="0"/>
              </a:spcBef>
              <a:spcAft>
                <a:spcPts val="0"/>
              </a:spcAft>
              <a:buClr>
                <a:schemeClr val="lt1"/>
              </a:buClr>
              <a:buSzPts val="1000"/>
              <a:buNone/>
              <a:defRPr sz="1333">
                <a:solidFill>
                  <a:schemeClr val="lt1"/>
                </a:solidFill>
              </a:defRPr>
            </a:lvl7pPr>
            <a:lvl8pPr lvl="7" algn="l" rtl="0">
              <a:lnSpc>
                <a:spcPct val="100000"/>
              </a:lnSpc>
              <a:spcBef>
                <a:spcPts val="0"/>
              </a:spcBef>
              <a:spcAft>
                <a:spcPts val="0"/>
              </a:spcAft>
              <a:buClr>
                <a:schemeClr val="lt1"/>
              </a:buClr>
              <a:buSzPts val="1000"/>
              <a:buNone/>
              <a:defRPr sz="1333">
                <a:solidFill>
                  <a:schemeClr val="lt1"/>
                </a:solidFill>
              </a:defRPr>
            </a:lvl8pPr>
            <a:lvl9pPr lvl="8" algn="l"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78" name="Google Shape;878;p84"/>
          <p:cNvSpPr>
            <a:spLocks noGrp="1"/>
          </p:cNvSpPr>
          <p:nvPr>
            <p:ph type="pic" idx="17"/>
          </p:nvPr>
        </p:nvSpPr>
        <p:spPr>
          <a:xfrm>
            <a:off x="588367" y="4549205"/>
            <a:ext cx="2870800" cy="1340000"/>
          </a:xfrm>
          <a:prstGeom prst="rect">
            <a:avLst/>
          </a:prstGeom>
          <a:noFill/>
          <a:ln>
            <a:noFill/>
          </a:ln>
        </p:spPr>
      </p:sp>
      <p:sp>
        <p:nvSpPr>
          <p:cNvPr id="879" name="Google Shape;879;p84"/>
          <p:cNvSpPr txBox="1">
            <a:spLocks noGrp="1"/>
          </p:cNvSpPr>
          <p:nvPr>
            <p:ph type="subTitle" idx="18"/>
          </p:nvPr>
        </p:nvSpPr>
        <p:spPr>
          <a:xfrm>
            <a:off x="3576187" y="5110037"/>
            <a:ext cx="2471200" cy="5852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chemeClr val="lt1"/>
              </a:buClr>
              <a:buSzPts val="1000"/>
              <a:buNone/>
              <a:defRPr sz="1333">
                <a:solidFill>
                  <a:schemeClr val="lt1"/>
                </a:solidFill>
              </a:defRPr>
            </a:lvl1pPr>
            <a:lvl2pPr lvl="1" algn="l" rtl="0">
              <a:lnSpc>
                <a:spcPct val="115000"/>
              </a:lnSpc>
              <a:spcBef>
                <a:spcPts val="0"/>
              </a:spcBef>
              <a:spcAft>
                <a:spcPts val="0"/>
              </a:spcAft>
              <a:buClr>
                <a:schemeClr val="lt1"/>
              </a:buClr>
              <a:buSzPts val="1000"/>
              <a:buNone/>
              <a:defRPr sz="1333">
                <a:solidFill>
                  <a:schemeClr val="lt1"/>
                </a:solidFill>
              </a:defRPr>
            </a:lvl2pPr>
            <a:lvl3pPr lvl="2" algn="l" rtl="0">
              <a:lnSpc>
                <a:spcPct val="115000"/>
              </a:lnSpc>
              <a:spcBef>
                <a:spcPts val="0"/>
              </a:spcBef>
              <a:spcAft>
                <a:spcPts val="0"/>
              </a:spcAft>
              <a:buClr>
                <a:schemeClr val="lt1"/>
              </a:buClr>
              <a:buSzPts val="1000"/>
              <a:buNone/>
              <a:defRPr sz="1333">
                <a:solidFill>
                  <a:schemeClr val="lt1"/>
                </a:solidFill>
              </a:defRPr>
            </a:lvl3pPr>
            <a:lvl4pPr lvl="3" algn="l" rtl="0">
              <a:lnSpc>
                <a:spcPct val="115000"/>
              </a:lnSpc>
              <a:spcBef>
                <a:spcPts val="0"/>
              </a:spcBef>
              <a:spcAft>
                <a:spcPts val="0"/>
              </a:spcAft>
              <a:buClr>
                <a:schemeClr val="lt1"/>
              </a:buClr>
              <a:buSzPts val="1000"/>
              <a:buNone/>
              <a:defRPr sz="1333">
                <a:solidFill>
                  <a:schemeClr val="lt1"/>
                </a:solidFill>
              </a:defRPr>
            </a:lvl4pPr>
            <a:lvl5pPr lvl="4" algn="l" rtl="0">
              <a:lnSpc>
                <a:spcPct val="115000"/>
              </a:lnSpc>
              <a:spcBef>
                <a:spcPts val="0"/>
              </a:spcBef>
              <a:spcAft>
                <a:spcPts val="0"/>
              </a:spcAft>
              <a:buClr>
                <a:schemeClr val="lt1"/>
              </a:buClr>
              <a:buSzPts val="1000"/>
              <a:buNone/>
              <a:defRPr sz="1333">
                <a:solidFill>
                  <a:schemeClr val="lt1"/>
                </a:solidFill>
              </a:defRPr>
            </a:lvl5pPr>
            <a:lvl6pPr lvl="5" algn="l" rtl="0">
              <a:lnSpc>
                <a:spcPct val="115000"/>
              </a:lnSpc>
              <a:spcBef>
                <a:spcPts val="0"/>
              </a:spcBef>
              <a:spcAft>
                <a:spcPts val="0"/>
              </a:spcAft>
              <a:buClr>
                <a:schemeClr val="lt1"/>
              </a:buClr>
              <a:buSzPts val="1000"/>
              <a:buNone/>
              <a:defRPr sz="1333">
                <a:solidFill>
                  <a:schemeClr val="lt1"/>
                </a:solidFill>
              </a:defRPr>
            </a:lvl6pPr>
            <a:lvl7pPr lvl="6" algn="l" rtl="0">
              <a:lnSpc>
                <a:spcPct val="115000"/>
              </a:lnSpc>
              <a:spcBef>
                <a:spcPts val="0"/>
              </a:spcBef>
              <a:spcAft>
                <a:spcPts val="0"/>
              </a:spcAft>
              <a:buClr>
                <a:schemeClr val="lt1"/>
              </a:buClr>
              <a:buSzPts val="1000"/>
              <a:buNone/>
              <a:defRPr sz="1333">
                <a:solidFill>
                  <a:schemeClr val="lt1"/>
                </a:solidFill>
              </a:defRPr>
            </a:lvl7pPr>
            <a:lvl8pPr lvl="7" algn="l" rtl="0">
              <a:lnSpc>
                <a:spcPct val="115000"/>
              </a:lnSpc>
              <a:spcBef>
                <a:spcPts val="0"/>
              </a:spcBef>
              <a:spcAft>
                <a:spcPts val="0"/>
              </a:spcAft>
              <a:buClr>
                <a:schemeClr val="lt1"/>
              </a:buClr>
              <a:buSzPts val="1000"/>
              <a:buNone/>
              <a:defRPr sz="1333">
                <a:solidFill>
                  <a:schemeClr val="lt1"/>
                </a:solidFill>
              </a:defRPr>
            </a:lvl8pPr>
            <a:lvl9pPr lvl="8" algn="l" rtl="0">
              <a:lnSpc>
                <a:spcPct val="115000"/>
              </a:lnSpc>
              <a:spcBef>
                <a:spcPts val="0"/>
              </a:spcBef>
              <a:spcAft>
                <a:spcPts val="0"/>
              </a:spcAft>
              <a:buClr>
                <a:schemeClr val="lt1"/>
              </a:buClr>
              <a:buSzPts val="1000"/>
              <a:buNone/>
              <a:defRPr sz="1333">
                <a:solidFill>
                  <a:schemeClr val="lt1"/>
                </a:solidFill>
              </a:defRPr>
            </a:lvl9pPr>
          </a:lstStyle>
          <a:p>
            <a:endParaRPr/>
          </a:p>
        </p:txBody>
      </p:sp>
      <p:sp>
        <p:nvSpPr>
          <p:cNvPr id="880" name="Google Shape;880;p84"/>
          <p:cNvSpPr/>
          <p:nvPr/>
        </p:nvSpPr>
        <p:spPr>
          <a:xfrm>
            <a:off x="8858033"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1" name="Google Shape;881;p84"/>
          <p:cNvSpPr txBox="1">
            <a:spLocks noGrp="1"/>
          </p:cNvSpPr>
          <p:nvPr>
            <p:ph type="title" idx="19"/>
          </p:nvPr>
        </p:nvSpPr>
        <p:spPr>
          <a:xfrm>
            <a:off x="9215751" y="4602179"/>
            <a:ext cx="2471200" cy="386879"/>
          </a:xfrm>
          <a:prstGeom prst="rect">
            <a:avLst/>
          </a:prstGeom>
          <a:noFill/>
          <a:ln>
            <a:noFill/>
          </a:ln>
        </p:spPr>
        <p:txBody>
          <a:bodyPr spcFirstLastPara="1" wrap="square" lIns="90000" tIns="90000" rIns="90000" bIns="90000" anchor="t" anchorCtr="0">
            <a:spAutoFit/>
          </a:bodyPr>
          <a:lstStyle>
            <a:lvl1pPr lvl="0" algn="l" rtl="0">
              <a:lnSpc>
                <a:spcPct val="100000"/>
              </a:lnSpc>
              <a:spcBef>
                <a:spcPts val="0"/>
              </a:spcBef>
              <a:spcAft>
                <a:spcPts val="0"/>
              </a:spcAft>
              <a:buClr>
                <a:schemeClr val="lt1"/>
              </a:buClr>
              <a:buSzPts val="1000"/>
              <a:buNone/>
              <a:defRPr sz="1333">
                <a:solidFill>
                  <a:schemeClr val="lt1"/>
                </a:solidFill>
              </a:defRPr>
            </a:lvl1pPr>
            <a:lvl2pPr lvl="1" algn="l" rtl="0">
              <a:lnSpc>
                <a:spcPct val="100000"/>
              </a:lnSpc>
              <a:spcBef>
                <a:spcPts val="0"/>
              </a:spcBef>
              <a:spcAft>
                <a:spcPts val="0"/>
              </a:spcAft>
              <a:buClr>
                <a:schemeClr val="lt1"/>
              </a:buClr>
              <a:buSzPts val="1000"/>
              <a:buNone/>
              <a:defRPr sz="1333">
                <a:solidFill>
                  <a:schemeClr val="lt1"/>
                </a:solidFill>
              </a:defRPr>
            </a:lvl2pPr>
            <a:lvl3pPr lvl="2" algn="l" rtl="0">
              <a:lnSpc>
                <a:spcPct val="100000"/>
              </a:lnSpc>
              <a:spcBef>
                <a:spcPts val="0"/>
              </a:spcBef>
              <a:spcAft>
                <a:spcPts val="0"/>
              </a:spcAft>
              <a:buClr>
                <a:schemeClr val="lt1"/>
              </a:buClr>
              <a:buSzPts val="1000"/>
              <a:buNone/>
              <a:defRPr sz="1333">
                <a:solidFill>
                  <a:schemeClr val="lt1"/>
                </a:solidFill>
              </a:defRPr>
            </a:lvl3pPr>
            <a:lvl4pPr lvl="3" algn="l" rtl="0">
              <a:lnSpc>
                <a:spcPct val="100000"/>
              </a:lnSpc>
              <a:spcBef>
                <a:spcPts val="0"/>
              </a:spcBef>
              <a:spcAft>
                <a:spcPts val="0"/>
              </a:spcAft>
              <a:buClr>
                <a:schemeClr val="lt1"/>
              </a:buClr>
              <a:buSzPts val="1000"/>
              <a:buNone/>
              <a:defRPr sz="1333">
                <a:solidFill>
                  <a:schemeClr val="lt1"/>
                </a:solidFill>
              </a:defRPr>
            </a:lvl4pPr>
            <a:lvl5pPr lvl="4" algn="l" rtl="0">
              <a:lnSpc>
                <a:spcPct val="100000"/>
              </a:lnSpc>
              <a:spcBef>
                <a:spcPts val="0"/>
              </a:spcBef>
              <a:spcAft>
                <a:spcPts val="0"/>
              </a:spcAft>
              <a:buClr>
                <a:schemeClr val="lt1"/>
              </a:buClr>
              <a:buSzPts val="1000"/>
              <a:buNone/>
              <a:defRPr sz="1333">
                <a:solidFill>
                  <a:schemeClr val="lt1"/>
                </a:solidFill>
              </a:defRPr>
            </a:lvl5pPr>
            <a:lvl6pPr lvl="5" algn="l" rtl="0">
              <a:lnSpc>
                <a:spcPct val="100000"/>
              </a:lnSpc>
              <a:spcBef>
                <a:spcPts val="0"/>
              </a:spcBef>
              <a:spcAft>
                <a:spcPts val="0"/>
              </a:spcAft>
              <a:buClr>
                <a:schemeClr val="lt1"/>
              </a:buClr>
              <a:buSzPts val="1000"/>
              <a:buNone/>
              <a:defRPr sz="1333">
                <a:solidFill>
                  <a:schemeClr val="lt1"/>
                </a:solidFill>
              </a:defRPr>
            </a:lvl6pPr>
            <a:lvl7pPr lvl="6" algn="l" rtl="0">
              <a:lnSpc>
                <a:spcPct val="100000"/>
              </a:lnSpc>
              <a:spcBef>
                <a:spcPts val="0"/>
              </a:spcBef>
              <a:spcAft>
                <a:spcPts val="0"/>
              </a:spcAft>
              <a:buClr>
                <a:schemeClr val="lt1"/>
              </a:buClr>
              <a:buSzPts val="1000"/>
              <a:buNone/>
              <a:defRPr sz="1333">
                <a:solidFill>
                  <a:schemeClr val="lt1"/>
                </a:solidFill>
              </a:defRPr>
            </a:lvl7pPr>
            <a:lvl8pPr lvl="7" algn="l" rtl="0">
              <a:lnSpc>
                <a:spcPct val="100000"/>
              </a:lnSpc>
              <a:spcBef>
                <a:spcPts val="0"/>
              </a:spcBef>
              <a:spcAft>
                <a:spcPts val="0"/>
              </a:spcAft>
              <a:buClr>
                <a:schemeClr val="lt1"/>
              </a:buClr>
              <a:buSzPts val="1000"/>
              <a:buNone/>
              <a:defRPr sz="1333">
                <a:solidFill>
                  <a:schemeClr val="lt1"/>
                </a:solidFill>
              </a:defRPr>
            </a:lvl8pPr>
            <a:lvl9pPr lvl="8" algn="l"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882" name="Google Shape;882;p84"/>
          <p:cNvSpPr>
            <a:spLocks noGrp="1"/>
          </p:cNvSpPr>
          <p:nvPr>
            <p:ph type="pic" idx="20"/>
          </p:nvPr>
        </p:nvSpPr>
        <p:spPr>
          <a:xfrm>
            <a:off x="6227928" y="4549205"/>
            <a:ext cx="2870800" cy="1340000"/>
          </a:xfrm>
          <a:prstGeom prst="rect">
            <a:avLst/>
          </a:prstGeom>
          <a:noFill/>
          <a:ln>
            <a:noFill/>
          </a:ln>
        </p:spPr>
      </p:sp>
      <p:sp>
        <p:nvSpPr>
          <p:cNvPr id="883" name="Google Shape;883;p84"/>
          <p:cNvSpPr txBox="1">
            <a:spLocks noGrp="1"/>
          </p:cNvSpPr>
          <p:nvPr>
            <p:ph type="subTitle" idx="21"/>
          </p:nvPr>
        </p:nvSpPr>
        <p:spPr>
          <a:xfrm>
            <a:off x="9215748" y="5110037"/>
            <a:ext cx="2471200" cy="585200"/>
          </a:xfrm>
          <a:prstGeom prst="rect">
            <a:avLst/>
          </a:prstGeom>
          <a:noFill/>
          <a:ln>
            <a:noFill/>
          </a:ln>
        </p:spPr>
        <p:txBody>
          <a:bodyPr spcFirstLastPara="1" wrap="square" lIns="91425" tIns="91425" rIns="91425" bIns="91425" anchor="t" anchorCtr="0">
            <a:normAutofit/>
          </a:bodyPr>
          <a:lstStyle>
            <a:lvl1pPr lvl="0" algn="l" rtl="0">
              <a:lnSpc>
                <a:spcPct val="115000"/>
              </a:lnSpc>
              <a:spcBef>
                <a:spcPts val="0"/>
              </a:spcBef>
              <a:spcAft>
                <a:spcPts val="0"/>
              </a:spcAft>
              <a:buClr>
                <a:schemeClr val="lt1"/>
              </a:buClr>
              <a:buSzPts val="1000"/>
              <a:buNone/>
              <a:defRPr sz="1333">
                <a:solidFill>
                  <a:schemeClr val="lt1"/>
                </a:solidFill>
              </a:defRPr>
            </a:lvl1pPr>
            <a:lvl2pPr lvl="1" algn="l" rtl="0">
              <a:lnSpc>
                <a:spcPct val="115000"/>
              </a:lnSpc>
              <a:spcBef>
                <a:spcPts val="0"/>
              </a:spcBef>
              <a:spcAft>
                <a:spcPts val="0"/>
              </a:spcAft>
              <a:buClr>
                <a:schemeClr val="lt1"/>
              </a:buClr>
              <a:buSzPts val="1000"/>
              <a:buNone/>
              <a:defRPr sz="1333">
                <a:solidFill>
                  <a:schemeClr val="lt1"/>
                </a:solidFill>
              </a:defRPr>
            </a:lvl2pPr>
            <a:lvl3pPr lvl="2" algn="l" rtl="0">
              <a:lnSpc>
                <a:spcPct val="115000"/>
              </a:lnSpc>
              <a:spcBef>
                <a:spcPts val="0"/>
              </a:spcBef>
              <a:spcAft>
                <a:spcPts val="0"/>
              </a:spcAft>
              <a:buClr>
                <a:schemeClr val="lt1"/>
              </a:buClr>
              <a:buSzPts val="1000"/>
              <a:buNone/>
              <a:defRPr sz="1333">
                <a:solidFill>
                  <a:schemeClr val="lt1"/>
                </a:solidFill>
              </a:defRPr>
            </a:lvl3pPr>
            <a:lvl4pPr lvl="3" algn="l" rtl="0">
              <a:lnSpc>
                <a:spcPct val="115000"/>
              </a:lnSpc>
              <a:spcBef>
                <a:spcPts val="0"/>
              </a:spcBef>
              <a:spcAft>
                <a:spcPts val="0"/>
              </a:spcAft>
              <a:buClr>
                <a:schemeClr val="lt1"/>
              </a:buClr>
              <a:buSzPts val="1000"/>
              <a:buNone/>
              <a:defRPr sz="1333">
                <a:solidFill>
                  <a:schemeClr val="lt1"/>
                </a:solidFill>
              </a:defRPr>
            </a:lvl4pPr>
            <a:lvl5pPr lvl="4" algn="l" rtl="0">
              <a:lnSpc>
                <a:spcPct val="115000"/>
              </a:lnSpc>
              <a:spcBef>
                <a:spcPts val="0"/>
              </a:spcBef>
              <a:spcAft>
                <a:spcPts val="0"/>
              </a:spcAft>
              <a:buClr>
                <a:schemeClr val="lt1"/>
              </a:buClr>
              <a:buSzPts val="1000"/>
              <a:buNone/>
              <a:defRPr sz="1333">
                <a:solidFill>
                  <a:schemeClr val="lt1"/>
                </a:solidFill>
              </a:defRPr>
            </a:lvl5pPr>
            <a:lvl6pPr lvl="5" algn="l" rtl="0">
              <a:lnSpc>
                <a:spcPct val="115000"/>
              </a:lnSpc>
              <a:spcBef>
                <a:spcPts val="0"/>
              </a:spcBef>
              <a:spcAft>
                <a:spcPts val="0"/>
              </a:spcAft>
              <a:buClr>
                <a:schemeClr val="lt1"/>
              </a:buClr>
              <a:buSzPts val="1000"/>
              <a:buNone/>
              <a:defRPr sz="1333">
                <a:solidFill>
                  <a:schemeClr val="lt1"/>
                </a:solidFill>
              </a:defRPr>
            </a:lvl6pPr>
            <a:lvl7pPr lvl="6" algn="l" rtl="0">
              <a:lnSpc>
                <a:spcPct val="115000"/>
              </a:lnSpc>
              <a:spcBef>
                <a:spcPts val="0"/>
              </a:spcBef>
              <a:spcAft>
                <a:spcPts val="0"/>
              </a:spcAft>
              <a:buClr>
                <a:schemeClr val="lt1"/>
              </a:buClr>
              <a:buSzPts val="1000"/>
              <a:buNone/>
              <a:defRPr sz="1333">
                <a:solidFill>
                  <a:schemeClr val="lt1"/>
                </a:solidFill>
              </a:defRPr>
            </a:lvl7pPr>
            <a:lvl8pPr lvl="7" algn="l" rtl="0">
              <a:lnSpc>
                <a:spcPct val="115000"/>
              </a:lnSpc>
              <a:spcBef>
                <a:spcPts val="0"/>
              </a:spcBef>
              <a:spcAft>
                <a:spcPts val="0"/>
              </a:spcAft>
              <a:buClr>
                <a:schemeClr val="lt1"/>
              </a:buClr>
              <a:buSzPts val="1000"/>
              <a:buNone/>
              <a:defRPr sz="1333">
                <a:solidFill>
                  <a:schemeClr val="lt1"/>
                </a:solidFill>
              </a:defRPr>
            </a:lvl8pPr>
            <a:lvl9pPr lvl="8" algn="l" rtl="0">
              <a:lnSpc>
                <a:spcPct val="115000"/>
              </a:lnSpc>
              <a:spcBef>
                <a:spcPts val="0"/>
              </a:spcBef>
              <a:spcAft>
                <a:spcPts val="0"/>
              </a:spcAft>
              <a:buClr>
                <a:schemeClr val="lt1"/>
              </a:buClr>
              <a:buSzPts val="1000"/>
              <a:buNone/>
              <a:defRPr sz="1333">
                <a:solidFill>
                  <a:schemeClr val="lt1"/>
                </a:solidFill>
              </a:defRPr>
            </a:lvl9pPr>
          </a:lstStyle>
          <a:p>
            <a:endParaRPr/>
          </a:p>
        </p:txBody>
      </p:sp>
    </p:spTree>
    <p:extLst>
      <p:ext uri="{BB962C8B-B14F-4D97-AF65-F5344CB8AC3E}">
        <p14:creationId xmlns:p14="http://schemas.microsoft.com/office/powerpoint/2010/main" val="30955574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299"/>
        <p:cNvGrpSpPr/>
        <p:nvPr/>
      </p:nvGrpSpPr>
      <p:grpSpPr>
        <a:xfrm>
          <a:off x="0" y="0"/>
          <a:ext cx="0" cy="0"/>
          <a:chOff x="0" y="0"/>
          <a:chExt cx="0" cy="0"/>
        </a:xfrm>
      </p:grpSpPr>
      <p:grpSp>
        <p:nvGrpSpPr>
          <p:cNvPr id="300" name="Google Shape;300;p28"/>
          <p:cNvGrpSpPr/>
          <p:nvPr/>
        </p:nvGrpSpPr>
        <p:grpSpPr>
          <a:xfrm>
            <a:off x="7824355" y="6003483"/>
            <a:ext cx="4071324" cy="602111"/>
            <a:chOff x="1195625" y="2019225"/>
            <a:chExt cx="6828025" cy="1009800"/>
          </a:xfrm>
        </p:grpSpPr>
        <p:pic>
          <p:nvPicPr>
            <p:cNvPr id="301" name="Google Shape;301;p28"/>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302" name="Google Shape;302;p28"/>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303" name="Google Shape;303;p28"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304" name="Google Shape;304;p28"/>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05" name="Google Shape;305;p28"/>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06" name="Google Shape;306;p28"/>
          <p:cNvSpPr txBox="1">
            <a:spLocks noGrp="1"/>
          </p:cNvSpPr>
          <p:nvPr>
            <p:ph type="title"/>
          </p:nvPr>
        </p:nvSpPr>
        <p:spPr>
          <a:xfrm>
            <a:off x="3516867" y="1266933"/>
            <a:ext cx="81484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307" name="Google Shape;307;p28"/>
          <p:cNvSpPr txBox="1">
            <a:spLocks noGrp="1"/>
          </p:cNvSpPr>
          <p:nvPr>
            <p:ph type="title" idx="2"/>
          </p:nvPr>
        </p:nvSpPr>
        <p:spPr>
          <a:xfrm>
            <a:off x="3516867" y="4074833"/>
            <a:ext cx="81484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Tree>
    <p:extLst>
      <p:ext uri="{BB962C8B-B14F-4D97-AF65-F5344CB8AC3E}">
        <p14:creationId xmlns:p14="http://schemas.microsoft.com/office/powerpoint/2010/main" val="3251125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2 (with image)">
  <p:cSld name="Title slide 2 (with image)">
    <p:bg>
      <p:bgPr>
        <a:solidFill>
          <a:schemeClr val="dk1"/>
        </a:solidFill>
        <a:effectLst/>
      </p:bgPr>
    </p:bg>
    <p:spTree>
      <p:nvGrpSpPr>
        <p:cNvPr id="1" name="Shape 308"/>
        <p:cNvGrpSpPr/>
        <p:nvPr/>
      </p:nvGrpSpPr>
      <p:grpSpPr>
        <a:xfrm>
          <a:off x="0" y="0"/>
          <a:ext cx="0" cy="0"/>
          <a:chOff x="0" y="0"/>
          <a:chExt cx="0" cy="0"/>
        </a:xfrm>
      </p:grpSpPr>
      <p:grpSp>
        <p:nvGrpSpPr>
          <p:cNvPr id="309" name="Google Shape;309;p29"/>
          <p:cNvGrpSpPr/>
          <p:nvPr/>
        </p:nvGrpSpPr>
        <p:grpSpPr>
          <a:xfrm>
            <a:off x="7824355" y="6003483"/>
            <a:ext cx="4071324" cy="602111"/>
            <a:chOff x="1195625" y="2019225"/>
            <a:chExt cx="6828025" cy="1009800"/>
          </a:xfrm>
        </p:grpSpPr>
        <p:pic>
          <p:nvPicPr>
            <p:cNvPr id="310" name="Google Shape;310;p29"/>
            <p:cNvPicPr preferRelativeResize="0"/>
            <p:nvPr/>
          </p:nvPicPr>
          <p:blipFill rotWithShape="1">
            <a:blip r:embed="rId2">
              <a:alphaModFix/>
            </a:blip>
            <a:srcRect/>
            <a:stretch/>
          </p:blipFill>
          <p:spPr>
            <a:xfrm>
              <a:off x="1195625" y="2133521"/>
              <a:ext cx="2920532" cy="775437"/>
            </a:xfrm>
            <a:prstGeom prst="rect">
              <a:avLst/>
            </a:prstGeom>
            <a:noFill/>
            <a:ln>
              <a:noFill/>
            </a:ln>
          </p:spPr>
        </p:pic>
        <p:cxnSp>
          <p:nvCxnSpPr>
            <p:cNvPr id="311" name="Google Shape;311;p29"/>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312" name="Google Shape;312;p29" descr="Masterbrand Logotype_gradient_white_RGB[1][1] copy.png"/>
            <p:cNvPicPr preferRelativeResize="0"/>
            <p:nvPr/>
          </p:nvPicPr>
          <p:blipFill rotWithShape="1">
            <a:blip r:embed="rId3">
              <a:alphaModFix/>
            </a:blip>
            <a:srcRect/>
            <a:stretch/>
          </p:blipFill>
          <p:spPr>
            <a:xfrm>
              <a:off x="5103117" y="2050550"/>
              <a:ext cx="2920532" cy="862000"/>
            </a:xfrm>
            <a:prstGeom prst="rect">
              <a:avLst/>
            </a:prstGeom>
            <a:noFill/>
            <a:ln>
              <a:noFill/>
            </a:ln>
          </p:spPr>
        </p:pic>
      </p:grpSp>
      <p:sp>
        <p:nvSpPr>
          <p:cNvPr id="313" name="Google Shape;313;p29"/>
          <p:cNvSpPr/>
          <p:nvPr/>
        </p:nvSpPr>
        <p:spPr>
          <a:xfrm>
            <a:off x="7421600" y="5790732"/>
            <a:ext cx="5068800" cy="1004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14" name="Google Shape;314;p29"/>
          <p:cNvSpPr/>
          <p:nvPr/>
        </p:nvSpPr>
        <p:spPr>
          <a:xfrm>
            <a:off x="415603" y="0"/>
            <a:ext cx="27136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15" name="Google Shape;315;p29"/>
          <p:cNvSpPr txBox="1">
            <a:spLocks noGrp="1"/>
          </p:cNvSpPr>
          <p:nvPr>
            <p:ph type="title"/>
          </p:nvPr>
        </p:nvSpPr>
        <p:spPr>
          <a:xfrm>
            <a:off x="4692067" y="1266933"/>
            <a:ext cx="6973200" cy="2667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316" name="Google Shape;316;p29"/>
          <p:cNvSpPr txBox="1">
            <a:spLocks noGrp="1"/>
          </p:cNvSpPr>
          <p:nvPr>
            <p:ph type="title" idx="2"/>
          </p:nvPr>
        </p:nvSpPr>
        <p:spPr>
          <a:xfrm>
            <a:off x="4692067" y="4074833"/>
            <a:ext cx="6973200" cy="1256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0">
                <a:solidFill>
                  <a:schemeClr val="lt1"/>
                </a:solidFill>
              </a:defRPr>
            </a:lvl1pPr>
            <a:lvl2pPr lvl="1" rtl="0">
              <a:spcBef>
                <a:spcPts val="0"/>
              </a:spcBef>
              <a:spcAft>
                <a:spcPts val="0"/>
              </a:spcAft>
              <a:buClr>
                <a:schemeClr val="lt1"/>
              </a:buClr>
              <a:buSzPts val="3000"/>
              <a:buNone/>
              <a:defRPr sz="4000" b="0">
                <a:solidFill>
                  <a:schemeClr val="lt1"/>
                </a:solidFill>
              </a:defRPr>
            </a:lvl2pPr>
            <a:lvl3pPr lvl="2" rtl="0">
              <a:spcBef>
                <a:spcPts val="0"/>
              </a:spcBef>
              <a:spcAft>
                <a:spcPts val="0"/>
              </a:spcAft>
              <a:buClr>
                <a:schemeClr val="lt1"/>
              </a:buClr>
              <a:buSzPts val="3000"/>
              <a:buNone/>
              <a:defRPr sz="4000" b="0">
                <a:solidFill>
                  <a:schemeClr val="lt1"/>
                </a:solidFill>
              </a:defRPr>
            </a:lvl3pPr>
            <a:lvl4pPr lvl="3" rtl="0">
              <a:spcBef>
                <a:spcPts val="0"/>
              </a:spcBef>
              <a:spcAft>
                <a:spcPts val="0"/>
              </a:spcAft>
              <a:buClr>
                <a:schemeClr val="lt1"/>
              </a:buClr>
              <a:buSzPts val="3000"/>
              <a:buNone/>
              <a:defRPr sz="4000" b="0">
                <a:solidFill>
                  <a:schemeClr val="lt1"/>
                </a:solidFill>
              </a:defRPr>
            </a:lvl4pPr>
            <a:lvl5pPr lvl="4" rtl="0">
              <a:spcBef>
                <a:spcPts val="0"/>
              </a:spcBef>
              <a:spcAft>
                <a:spcPts val="0"/>
              </a:spcAft>
              <a:buClr>
                <a:schemeClr val="lt1"/>
              </a:buClr>
              <a:buSzPts val="3000"/>
              <a:buNone/>
              <a:defRPr sz="4000" b="0">
                <a:solidFill>
                  <a:schemeClr val="lt1"/>
                </a:solidFill>
              </a:defRPr>
            </a:lvl5pPr>
            <a:lvl6pPr lvl="5" rtl="0">
              <a:spcBef>
                <a:spcPts val="0"/>
              </a:spcBef>
              <a:spcAft>
                <a:spcPts val="0"/>
              </a:spcAft>
              <a:buClr>
                <a:schemeClr val="lt1"/>
              </a:buClr>
              <a:buSzPts val="3000"/>
              <a:buNone/>
              <a:defRPr sz="4000" b="0">
                <a:solidFill>
                  <a:schemeClr val="lt1"/>
                </a:solidFill>
              </a:defRPr>
            </a:lvl6pPr>
            <a:lvl7pPr lvl="6" rtl="0">
              <a:spcBef>
                <a:spcPts val="0"/>
              </a:spcBef>
              <a:spcAft>
                <a:spcPts val="0"/>
              </a:spcAft>
              <a:buClr>
                <a:schemeClr val="lt1"/>
              </a:buClr>
              <a:buSzPts val="3000"/>
              <a:buNone/>
              <a:defRPr sz="4000" b="0">
                <a:solidFill>
                  <a:schemeClr val="lt1"/>
                </a:solidFill>
              </a:defRPr>
            </a:lvl7pPr>
            <a:lvl8pPr lvl="7" rtl="0">
              <a:spcBef>
                <a:spcPts val="0"/>
              </a:spcBef>
              <a:spcAft>
                <a:spcPts val="0"/>
              </a:spcAft>
              <a:buClr>
                <a:schemeClr val="lt1"/>
              </a:buClr>
              <a:buSzPts val="3000"/>
              <a:buNone/>
              <a:defRPr sz="4000" b="0">
                <a:solidFill>
                  <a:schemeClr val="lt1"/>
                </a:solidFill>
              </a:defRPr>
            </a:lvl8pPr>
            <a:lvl9pPr lvl="8" rtl="0">
              <a:spcBef>
                <a:spcPts val="0"/>
              </a:spcBef>
              <a:spcAft>
                <a:spcPts val="0"/>
              </a:spcAft>
              <a:buClr>
                <a:schemeClr val="lt1"/>
              </a:buClr>
              <a:buSzPts val="3000"/>
              <a:buNone/>
              <a:defRPr sz="4000" b="0">
                <a:solidFill>
                  <a:schemeClr val="lt1"/>
                </a:solidFill>
              </a:defRPr>
            </a:lvl9pPr>
          </a:lstStyle>
          <a:p>
            <a:endParaRPr/>
          </a:p>
        </p:txBody>
      </p:sp>
      <p:sp>
        <p:nvSpPr>
          <p:cNvPr id="317" name="Google Shape;317;p29"/>
          <p:cNvSpPr>
            <a:spLocks noGrp="1"/>
          </p:cNvSpPr>
          <p:nvPr>
            <p:ph type="pic" idx="3"/>
          </p:nvPr>
        </p:nvSpPr>
        <p:spPr>
          <a:xfrm>
            <a:off x="0" y="742600"/>
            <a:ext cx="2571600" cy="2430000"/>
          </a:xfrm>
          <a:prstGeom prst="rect">
            <a:avLst/>
          </a:prstGeom>
          <a:noFill/>
          <a:ln>
            <a:noFill/>
          </a:ln>
        </p:spPr>
      </p:sp>
      <p:sp>
        <p:nvSpPr>
          <p:cNvPr id="318" name="Google Shape;318;p29"/>
          <p:cNvSpPr>
            <a:spLocks noGrp="1"/>
          </p:cNvSpPr>
          <p:nvPr>
            <p:ph type="pic" idx="4"/>
          </p:nvPr>
        </p:nvSpPr>
        <p:spPr>
          <a:xfrm>
            <a:off x="945267" y="3573467"/>
            <a:ext cx="3476000" cy="3284400"/>
          </a:xfrm>
          <a:prstGeom prst="rect">
            <a:avLst/>
          </a:prstGeom>
          <a:noFill/>
          <a:ln>
            <a:noFill/>
          </a:ln>
        </p:spPr>
      </p:sp>
    </p:spTree>
    <p:extLst>
      <p:ext uri="{BB962C8B-B14F-4D97-AF65-F5344CB8AC3E}">
        <p14:creationId xmlns:p14="http://schemas.microsoft.com/office/powerpoint/2010/main" val="38390659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lide Breaker (dark)" type="blank">
  <p:cSld name="Slide Breaker (dark)">
    <p:bg>
      <p:bgPr>
        <a:solidFill>
          <a:schemeClr val="dk1"/>
        </a:solidFill>
        <a:effectLst/>
      </p:bgPr>
    </p:bg>
    <p:spTree>
      <p:nvGrpSpPr>
        <p:cNvPr id="1" name="Shape 319"/>
        <p:cNvGrpSpPr/>
        <p:nvPr/>
      </p:nvGrpSpPr>
      <p:grpSpPr>
        <a:xfrm>
          <a:off x="0" y="0"/>
          <a:ext cx="0" cy="0"/>
          <a:chOff x="0" y="0"/>
          <a:chExt cx="0" cy="0"/>
        </a:xfrm>
      </p:grpSpPr>
      <p:sp>
        <p:nvSpPr>
          <p:cNvPr id="320" name="Google Shape;320;p3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1" name="Google Shape;321;p30"/>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1pPr>
            <a:lvl2pPr lvl="1"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2pPr>
            <a:lvl3pPr lvl="2"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3pPr>
            <a:lvl4pPr lvl="3"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4pPr>
            <a:lvl5pPr lvl="4"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5pPr>
            <a:lvl6pPr lvl="5"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6pPr>
            <a:lvl7pPr lvl="6"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7pPr>
            <a:lvl8pPr lvl="7"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8pPr>
            <a:lvl9pPr lvl="8" rtl="0">
              <a:spcBef>
                <a:spcPts val="0"/>
              </a:spcBef>
              <a:spcAft>
                <a:spcPts val="0"/>
              </a:spcAft>
              <a:buClr>
                <a:schemeClr val="lt1"/>
              </a:buClr>
              <a:buSzPts val="5200"/>
              <a:buFont typeface="Roboto Medium"/>
              <a:buNone/>
              <a:defRPr sz="6933">
                <a:solidFill>
                  <a:schemeClr val="lt1"/>
                </a:solidFill>
                <a:latin typeface="Roboto Medium"/>
                <a:ea typeface="Roboto Medium"/>
                <a:cs typeface="Roboto Medium"/>
                <a:sym typeface="Roboto Medium"/>
              </a:defRPr>
            </a:lvl9pPr>
          </a:lstStyle>
          <a:p>
            <a:endParaRPr/>
          </a:p>
        </p:txBody>
      </p:sp>
      <p:sp>
        <p:nvSpPr>
          <p:cNvPr id="322" name="Google Shape;322;p30"/>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1200"/>
              <a:buNone/>
              <a:defRPr sz="1600">
                <a:solidFill>
                  <a:schemeClr val="lt1"/>
                </a:solidFill>
              </a:defRPr>
            </a:lvl2pPr>
            <a:lvl3pPr lvl="2" rtl="0">
              <a:spcBef>
                <a:spcPts val="0"/>
              </a:spcBef>
              <a:spcAft>
                <a:spcPts val="0"/>
              </a:spcAft>
              <a:buClr>
                <a:schemeClr val="lt1"/>
              </a:buClr>
              <a:buSzPts val="1200"/>
              <a:buNone/>
              <a:defRPr sz="1600">
                <a:solidFill>
                  <a:schemeClr val="lt1"/>
                </a:solidFill>
              </a:defRPr>
            </a:lvl3pPr>
            <a:lvl4pPr lvl="3" rtl="0">
              <a:spcBef>
                <a:spcPts val="0"/>
              </a:spcBef>
              <a:spcAft>
                <a:spcPts val="0"/>
              </a:spcAft>
              <a:buClr>
                <a:schemeClr val="lt1"/>
              </a:buClr>
              <a:buSzPts val="1200"/>
              <a:buNone/>
              <a:defRPr sz="1600">
                <a:solidFill>
                  <a:schemeClr val="lt1"/>
                </a:solidFill>
              </a:defRPr>
            </a:lvl4pPr>
            <a:lvl5pPr lvl="4" rtl="0">
              <a:spcBef>
                <a:spcPts val="0"/>
              </a:spcBef>
              <a:spcAft>
                <a:spcPts val="0"/>
              </a:spcAft>
              <a:buClr>
                <a:schemeClr val="lt1"/>
              </a:buClr>
              <a:buSzPts val="1200"/>
              <a:buNone/>
              <a:defRPr sz="1600">
                <a:solidFill>
                  <a:schemeClr val="lt1"/>
                </a:solidFill>
              </a:defRPr>
            </a:lvl5pPr>
            <a:lvl6pPr lvl="5" rtl="0">
              <a:spcBef>
                <a:spcPts val="0"/>
              </a:spcBef>
              <a:spcAft>
                <a:spcPts val="0"/>
              </a:spcAft>
              <a:buClr>
                <a:schemeClr val="lt1"/>
              </a:buClr>
              <a:buSzPts val="1200"/>
              <a:buNone/>
              <a:defRPr sz="1600">
                <a:solidFill>
                  <a:schemeClr val="lt1"/>
                </a:solidFill>
              </a:defRPr>
            </a:lvl6pPr>
            <a:lvl7pPr lvl="6" rtl="0">
              <a:spcBef>
                <a:spcPts val="0"/>
              </a:spcBef>
              <a:spcAft>
                <a:spcPts val="0"/>
              </a:spcAft>
              <a:buClr>
                <a:schemeClr val="lt1"/>
              </a:buClr>
              <a:buSzPts val="1200"/>
              <a:buNone/>
              <a:defRPr sz="1600">
                <a:solidFill>
                  <a:schemeClr val="lt1"/>
                </a:solidFill>
              </a:defRPr>
            </a:lvl7pPr>
            <a:lvl8pPr lvl="7" rtl="0">
              <a:spcBef>
                <a:spcPts val="0"/>
              </a:spcBef>
              <a:spcAft>
                <a:spcPts val="0"/>
              </a:spcAft>
              <a:buClr>
                <a:schemeClr val="lt1"/>
              </a:buClr>
              <a:buSzPts val="1200"/>
              <a:buNone/>
              <a:defRPr sz="1600">
                <a:solidFill>
                  <a:schemeClr val="lt1"/>
                </a:solidFill>
              </a:defRPr>
            </a:lvl8pPr>
            <a:lvl9pPr lvl="8" rtl="0">
              <a:spcBef>
                <a:spcPts val="0"/>
              </a:spcBef>
              <a:spcAft>
                <a:spcPts val="0"/>
              </a:spcAft>
              <a:buClr>
                <a:schemeClr val="lt1"/>
              </a:buClr>
              <a:buSzPts val="1200"/>
              <a:buNone/>
              <a:defRPr sz="1600">
                <a:solidFill>
                  <a:schemeClr val="lt1"/>
                </a:solidFill>
              </a:defRPr>
            </a:lvl9pPr>
          </a:lstStyle>
          <a:p>
            <a:endParaRPr/>
          </a:p>
        </p:txBody>
      </p:sp>
      <p:sp>
        <p:nvSpPr>
          <p:cNvPr id="323" name="Google Shape;323;p30"/>
          <p:cNvSpPr/>
          <p:nvPr/>
        </p:nvSpPr>
        <p:spPr>
          <a:xfrm>
            <a:off x="7115601" y="0"/>
            <a:ext cx="3496800" cy="68580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24" name="Google Shape;324;p30"/>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8357478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reaker (light) ">
  <p:cSld name="Slide Breaker (light) ">
    <p:bg>
      <p:bgPr>
        <a:solidFill>
          <a:schemeClr val="lt1"/>
        </a:solidFill>
        <a:effectLst/>
      </p:bgPr>
    </p:bg>
    <p:spTree>
      <p:nvGrpSpPr>
        <p:cNvPr id="1" name="Shape 325"/>
        <p:cNvGrpSpPr/>
        <p:nvPr/>
      </p:nvGrpSpPr>
      <p:grpSpPr>
        <a:xfrm>
          <a:off x="0" y="0"/>
          <a:ext cx="0" cy="0"/>
          <a:chOff x="0" y="0"/>
          <a:chExt cx="0" cy="0"/>
        </a:xfrm>
      </p:grpSpPr>
      <p:sp>
        <p:nvSpPr>
          <p:cNvPr id="326" name="Google Shape;326;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7" name="Google Shape;327;p31"/>
          <p:cNvSpPr txBox="1">
            <a:spLocks noGrp="1"/>
          </p:cNvSpPr>
          <p:nvPr>
            <p:ph type="title"/>
          </p:nvPr>
        </p:nvSpPr>
        <p:spPr>
          <a:xfrm>
            <a:off x="580000" y="2603200"/>
            <a:ext cx="5640400" cy="2306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Roboto Medium"/>
              <a:buNone/>
              <a:defRPr sz="6933">
                <a:latin typeface="Roboto Medium"/>
                <a:ea typeface="Roboto Medium"/>
                <a:cs typeface="Roboto Medium"/>
                <a:sym typeface="Roboto Medium"/>
              </a:defRPr>
            </a:lvl1pPr>
            <a:lvl2pPr lvl="1" rtl="0">
              <a:spcBef>
                <a:spcPts val="0"/>
              </a:spcBef>
              <a:spcAft>
                <a:spcPts val="0"/>
              </a:spcAft>
              <a:buSzPts val="5200"/>
              <a:buFont typeface="Roboto Medium"/>
              <a:buNone/>
              <a:defRPr sz="6933">
                <a:latin typeface="Roboto Medium"/>
                <a:ea typeface="Roboto Medium"/>
                <a:cs typeface="Roboto Medium"/>
                <a:sym typeface="Roboto Medium"/>
              </a:defRPr>
            </a:lvl2pPr>
            <a:lvl3pPr lvl="2" rtl="0">
              <a:spcBef>
                <a:spcPts val="0"/>
              </a:spcBef>
              <a:spcAft>
                <a:spcPts val="0"/>
              </a:spcAft>
              <a:buSzPts val="5200"/>
              <a:buFont typeface="Roboto Medium"/>
              <a:buNone/>
              <a:defRPr sz="6933">
                <a:latin typeface="Roboto Medium"/>
                <a:ea typeface="Roboto Medium"/>
                <a:cs typeface="Roboto Medium"/>
                <a:sym typeface="Roboto Medium"/>
              </a:defRPr>
            </a:lvl3pPr>
            <a:lvl4pPr lvl="3" rtl="0">
              <a:spcBef>
                <a:spcPts val="0"/>
              </a:spcBef>
              <a:spcAft>
                <a:spcPts val="0"/>
              </a:spcAft>
              <a:buSzPts val="5200"/>
              <a:buFont typeface="Roboto Medium"/>
              <a:buNone/>
              <a:defRPr sz="6933">
                <a:latin typeface="Roboto Medium"/>
                <a:ea typeface="Roboto Medium"/>
                <a:cs typeface="Roboto Medium"/>
                <a:sym typeface="Roboto Medium"/>
              </a:defRPr>
            </a:lvl4pPr>
            <a:lvl5pPr lvl="4" rtl="0">
              <a:spcBef>
                <a:spcPts val="0"/>
              </a:spcBef>
              <a:spcAft>
                <a:spcPts val="0"/>
              </a:spcAft>
              <a:buSzPts val="5200"/>
              <a:buFont typeface="Roboto Medium"/>
              <a:buNone/>
              <a:defRPr sz="6933">
                <a:latin typeface="Roboto Medium"/>
                <a:ea typeface="Roboto Medium"/>
                <a:cs typeface="Roboto Medium"/>
                <a:sym typeface="Roboto Medium"/>
              </a:defRPr>
            </a:lvl5pPr>
            <a:lvl6pPr lvl="5" rtl="0">
              <a:spcBef>
                <a:spcPts val="0"/>
              </a:spcBef>
              <a:spcAft>
                <a:spcPts val="0"/>
              </a:spcAft>
              <a:buSzPts val="5200"/>
              <a:buFont typeface="Roboto Medium"/>
              <a:buNone/>
              <a:defRPr sz="6933">
                <a:latin typeface="Roboto Medium"/>
                <a:ea typeface="Roboto Medium"/>
                <a:cs typeface="Roboto Medium"/>
                <a:sym typeface="Roboto Medium"/>
              </a:defRPr>
            </a:lvl6pPr>
            <a:lvl7pPr lvl="6" rtl="0">
              <a:spcBef>
                <a:spcPts val="0"/>
              </a:spcBef>
              <a:spcAft>
                <a:spcPts val="0"/>
              </a:spcAft>
              <a:buSzPts val="5200"/>
              <a:buFont typeface="Roboto Medium"/>
              <a:buNone/>
              <a:defRPr sz="6933">
                <a:latin typeface="Roboto Medium"/>
                <a:ea typeface="Roboto Medium"/>
                <a:cs typeface="Roboto Medium"/>
                <a:sym typeface="Roboto Medium"/>
              </a:defRPr>
            </a:lvl7pPr>
            <a:lvl8pPr lvl="7" rtl="0">
              <a:spcBef>
                <a:spcPts val="0"/>
              </a:spcBef>
              <a:spcAft>
                <a:spcPts val="0"/>
              </a:spcAft>
              <a:buSzPts val="5200"/>
              <a:buFont typeface="Roboto Medium"/>
              <a:buNone/>
              <a:defRPr sz="6933">
                <a:latin typeface="Roboto Medium"/>
                <a:ea typeface="Roboto Medium"/>
                <a:cs typeface="Roboto Medium"/>
                <a:sym typeface="Roboto Medium"/>
              </a:defRPr>
            </a:lvl8pPr>
            <a:lvl9pPr lvl="8" rtl="0">
              <a:spcBef>
                <a:spcPts val="0"/>
              </a:spcBef>
              <a:spcAft>
                <a:spcPts val="0"/>
              </a:spcAft>
              <a:buSzPts val="5200"/>
              <a:buFont typeface="Roboto Medium"/>
              <a:buNone/>
              <a:defRPr sz="6933">
                <a:latin typeface="Roboto Medium"/>
                <a:ea typeface="Roboto Medium"/>
                <a:cs typeface="Roboto Medium"/>
                <a:sym typeface="Roboto Medium"/>
              </a:defRPr>
            </a:lvl9pPr>
          </a:lstStyle>
          <a:p>
            <a:endParaRPr/>
          </a:p>
        </p:txBody>
      </p:sp>
      <p:sp>
        <p:nvSpPr>
          <p:cNvPr id="328" name="Google Shape;328;p31"/>
          <p:cNvSpPr txBox="1">
            <a:spLocks noGrp="1"/>
          </p:cNvSpPr>
          <p:nvPr>
            <p:ph type="subTitle" idx="1"/>
          </p:nvPr>
        </p:nvSpPr>
        <p:spPr>
          <a:xfrm>
            <a:off x="580000" y="4910067"/>
            <a:ext cx="5640400" cy="1551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1"/>
              </a:buClr>
              <a:buSzPts val="1400"/>
              <a:buNone/>
              <a:defRPr sz="1867">
                <a:solidFill>
                  <a:schemeClr val="dk1"/>
                </a:solidFill>
              </a:defRPr>
            </a:lvl1pPr>
            <a:lvl2pPr lvl="1" rtl="0">
              <a:spcBef>
                <a:spcPts val="0"/>
              </a:spcBef>
              <a:spcAft>
                <a:spcPts val="0"/>
              </a:spcAft>
              <a:buClr>
                <a:schemeClr val="dk1"/>
              </a:buClr>
              <a:buSzPts val="1200"/>
              <a:buNone/>
              <a:defRPr sz="1600">
                <a:solidFill>
                  <a:schemeClr val="dk1"/>
                </a:solidFill>
              </a:defRPr>
            </a:lvl2pPr>
            <a:lvl3pPr lvl="2" rtl="0">
              <a:spcBef>
                <a:spcPts val="0"/>
              </a:spcBef>
              <a:spcAft>
                <a:spcPts val="0"/>
              </a:spcAft>
              <a:buClr>
                <a:schemeClr val="dk1"/>
              </a:buClr>
              <a:buSzPts val="1200"/>
              <a:buNone/>
              <a:defRPr sz="1600">
                <a:solidFill>
                  <a:schemeClr val="dk1"/>
                </a:solidFill>
              </a:defRPr>
            </a:lvl3pPr>
            <a:lvl4pPr lvl="3" rtl="0">
              <a:spcBef>
                <a:spcPts val="0"/>
              </a:spcBef>
              <a:spcAft>
                <a:spcPts val="0"/>
              </a:spcAft>
              <a:buClr>
                <a:schemeClr val="dk1"/>
              </a:buClr>
              <a:buSzPts val="1200"/>
              <a:buNone/>
              <a:defRPr sz="1600">
                <a:solidFill>
                  <a:schemeClr val="dk1"/>
                </a:solidFill>
              </a:defRPr>
            </a:lvl4pPr>
            <a:lvl5pPr lvl="4" rtl="0">
              <a:spcBef>
                <a:spcPts val="0"/>
              </a:spcBef>
              <a:spcAft>
                <a:spcPts val="0"/>
              </a:spcAft>
              <a:buClr>
                <a:schemeClr val="dk1"/>
              </a:buClr>
              <a:buSzPts val="1200"/>
              <a:buNone/>
              <a:defRPr sz="1600">
                <a:solidFill>
                  <a:schemeClr val="dk1"/>
                </a:solidFill>
              </a:defRPr>
            </a:lvl5pPr>
            <a:lvl6pPr lvl="5" rtl="0">
              <a:spcBef>
                <a:spcPts val="0"/>
              </a:spcBef>
              <a:spcAft>
                <a:spcPts val="0"/>
              </a:spcAft>
              <a:buClr>
                <a:schemeClr val="dk1"/>
              </a:buClr>
              <a:buSzPts val="1200"/>
              <a:buNone/>
              <a:defRPr sz="1600">
                <a:solidFill>
                  <a:schemeClr val="dk1"/>
                </a:solidFill>
              </a:defRPr>
            </a:lvl6pPr>
            <a:lvl7pPr lvl="6" rtl="0">
              <a:spcBef>
                <a:spcPts val="0"/>
              </a:spcBef>
              <a:spcAft>
                <a:spcPts val="0"/>
              </a:spcAft>
              <a:buClr>
                <a:schemeClr val="dk1"/>
              </a:buClr>
              <a:buSzPts val="1200"/>
              <a:buNone/>
              <a:defRPr sz="1600">
                <a:solidFill>
                  <a:schemeClr val="dk1"/>
                </a:solidFill>
              </a:defRPr>
            </a:lvl7pPr>
            <a:lvl8pPr lvl="7" rtl="0">
              <a:spcBef>
                <a:spcPts val="0"/>
              </a:spcBef>
              <a:spcAft>
                <a:spcPts val="0"/>
              </a:spcAft>
              <a:buClr>
                <a:schemeClr val="dk1"/>
              </a:buClr>
              <a:buSzPts val="1200"/>
              <a:buNone/>
              <a:defRPr sz="1600">
                <a:solidFill>
                  <a:schemeClr val="dk1"/>
                </a:solidFill>
              </a:defRPr>
            </a:lvl8pPr>
            <a:lvl9pPr lvl="8" rtl="0">
              <a:spcBef>
                <a:spcPts val="0"/>
              </a:spcBef>
              <a:spcAft>
                <a:spcPts val="0"/>
              </a:spcAft>
              <a:buClr>
                <a:schemeClr val="dk1"/>
              </a:buClr>
              <a:buSzPts val="1200"/>
              <a:buNone/>
              <a:defRPr sz="1600">
                <a:solidFill>
                  <a:schemeClr val="dk1"/>
                </a:solidFill>
              </a:defRPr>
            </a:lvl9pPr>
          </a:lstStyle>
          <a:p>
            <a:endParaRPr/>
          </a:p>
        </p:txBody>
      </p:sp>
      <p:sp>
        <p:nvSpPr>
          <p:cNvPr id="329" name="Google Shape;329;p31"/>
          <p:cNvSpPr/>
          <p:nvPr/>
        </p:nvSpPr>
        <p:spPr>
          <a:xfrm>
            <a:off x="7115601" y="0"/>
            <a:ext cx="3496800" cy="68580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sp>
        <p:nvSpPr>
          <p:cNvPr id="330" name="Google Shape;330;p31"/>
          <p:cNvSpPr>
            <a:spLocks noGrp="1"/>
          </p:cNvSpPr>
          <p:nvPr>
            <p:ph type="pic" idx="2"/>
          </p:nvPr>
        </p:nvSpPr>
        <p:spPr>
          <a:xfrm>
            <a:off x="7115600" y="0"/>
            <a:ext cx="5076400" cy="4796800"/>
          </a:xfrm>
          <a:prstGeom prst="rect">
            <a:avLst/>
          </a:prstGeom>
          <a:noFill/>
          <a:ln>
            <a:noFill/>
          </a:ln>
        </p:spPr>
      </p:sp>
    </p:spTree>
    <p:extLst>
      <p:ext uri="{BB962C8B-B14F-4D97-AF65-F5344CB8AC3E}">
        <p14:creationId xmlns:p14="http://schemas.microsoft.com/office/powerpoint/2010/main" val="2791725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light)">
  <p:cSld name="TItle and body (light)">
    <p:spTree>
      <p:nvGrpSpPr>
        <p:cNvPr id="1" name="Shape 331"/>
        <p:cNvGrpSpPr/>
        <p:nvPr/>
      </p:nvGrpSpPr>
      <p:grpSpPr>
        <a:xfrm>
          <a:off x="0" y="0"/>
          <a:ext cx="0" cy="0"/>
          <a:chOff x="0" y="0"/>
          <a:chExt cx="0" cy="0"/>
        </a:xfrm>
      </p:grpSpPr>
      <p:sp>
        <p:nvSpPr>
          <p:cNvPr id="332" name="Google Shape;332;p3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a:endParaRPr/>
          </a:p>
        </p:txBody>
      </p:sp>
      <p:sp>
        <p:nvSpPr>
          <p:cNvPr id="333" name="Google Shape;333;p32"/>
          <p:cNvSpPr txBox="1">
            <a:spLocks noGrp="1"/>
          </p:cNvSpPr>
          <p:nvPr>
            <p:ph type="body" idx="1"/>
          </p:nvPr>
        </p:nvSpPr>
        <p:spPr>
          <a:xfrm>
            <a:off x="415600" y="1529533"/>
            <a:ext cx="11360800" cy="434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dk1"/>
              </a:buClr>
              <a:buSzPts val="1800"/>
              <a:buChar char="●"/>
              <a:defRPr>
                <a:solidFill>
                  <a:schemeClr val="dk1"/>
                </a:solidFill>
              </a:defRPr>
            </a:lvl1pPr>
            <a:lvl2pPr marL="1219170" lvl="1" indent="-423323" rtl="0">
              <a:spcBef>
                <a:spcPts val="0"/>
              </a:spcBef>
              <a:spcAft>
                <a:spcPts val="0"/>
              </a:spcAft>
              <a:buClr>
                <a:schemeClr val="dk1"/>
              </a:buClr>
              <a:buSzPts val="1400"/>
              <a:buChar char="○"/>
              <a:defRPr>
                <a:solidFill>
                  <a:schemeClr val="dk1"/>
                </a:solidFill>
              </a:defRPr>
            </a:lvl2pPr>
            <a:lvl3pPr marL="1828754" lvl="2" indent="-423323" rtl="0">
              <a:spcBef>
                <a:spcPts val="0"/>
              </a:spcBef>
              <a:spcAft>
                <a:spcPts val="0"/>
              </a:spcAft>
              <a:buClr>
                <a:schemeClr val="dk1"/>
              </a:buClr>
              <a:buSzPts val="1400"/>
              <a:buChar char="■"/>
              <a:defRPr>
                <a:solidFill>
                  <a:schemeClr val="dk1"/>
                </a:solidFill>
              </a:defRPr>
            </a:lvl3pPr>
            <a:lvl4pPr marL="2438339" lvl="3" indent="-423323" rtl="0">
              <a:spcBef>
                <a:spcPts val="0"/>
              </a:spcBef>
              <a:spcAft>
                <a:spcPts val="0"/>
              </a:spcAft>
              <a:buClr>
                <a:schemeClr val="dk1"/>
              </a:buClr>
              <a:buSzPts val="1400"/>
              <a:buChar char="●"/>
              <a:defRPr>
                <a:solidFill>
                  <a:schemeClr val="dk1"/>
                </a:solidFill>
              </a:defRPr>
            </a:lvl4pPr>
            <a:lvl5pPr marL="3047924" lvl="4" indent="-423323" rtl="0">
              <a:spcBef>
                <a:spcPts val="0"/>
              </a:spcBef>
              <a:spcAft>
                <a:spcPts val="0"/>
              </a:spcAft>
              <a:buClr>
                <a:schemeClr val="dk1"/>
              </a:buClr>
              <a:buSzPts val="1400"/>
              <a:buChar char="○"/>
              <a:defRPr>
                <a:solidFill>
                  <a:schemeClr val="dk1"/>
                </a:solidFill>
              </a:defRPr>
            </a:lvl5pPr>
            <a:lvl6pPr marL="3657509" lvl="5" indent="-423323" rtl="0">
              <a:spcBef>
                <a:spcPts val="0"/>
              </a:spcBef>
              <a:spcAft>
                <a:spcPts val="0"/>
              </a:spcAft>
              <a:buClr>
                <a:schemeClr val="dk1"/>
              </a:buClr>
              <a:buSzPts val="1400"/>
              <a:buChar char="■"/>
              <a:defRPr>
                <a:solidFill>
                  <a:schemeClr val="dk1"/>
                </a:solidFill>
              </a:defRPr>
            </a:lvl6pPr>
            <a:lvl7pPr marL="4267093" lvl="6" indent="-423323" rtl="0">
              <a:spcBef>
                <a:spcPts val="0"/>
              </a:spcBef>
              <a:spcAft>
                <a:spcPts val="0"/>
              </a:spcAft>
              <a:buClr>
                <a:schemeClr val="dk1"/>
              </a:buClr>
              <a:buSzPts val="1400"/>
              <a:buChar char="●"/>
              <a:defRPr>
                <a:solidFill>
                  <a:schemeClr val="dk1"/>
                </a:solidFill>
              </a:defRPr>
            </a:lvl7pPr>
            <a:lvl8pPr marL="4876678" lvl="7" indent="-423323" rtl="0">
              <a:spcBef>
                <a:spcPts val="0"/>
              </a:spcBef>
              <a:spcAft>
                <a:spcPts val="0"/>
              </a:spcAft>
              <a:buClr>
                <a:schemeClr val="dk1"/>
              </a:buClr>
              <a:buSzPts val="1400"/>
              <a:buChar char="○"/>
              <a:defRPr>
                <a:solidFill>
                  <a:schemeClr val="dk1"/>
                </a:solidFill>
              </a:defRPr>
            </a:lvl8pPr>
            <a:lvl9pPr marL="5486263" lvl="8" indent="-423323" rtl="0">
              <a:spcBef>
                <a:spcPts val="0"/>
              </a:spcBef>
              <a:spcAft>
                <a:spcPts val="0"/>
              </a:spcAft>
              <a:buClr>
                <a:schemeClr val="dk1"/>
              </a:buClr>
              <a:buSzPts val="1400"/>
              <a:buChar char="■"/>
              <a:defRPr>
                <a:solidFill>
                  <a:schemeClr val="dk1"/>
                </a:solidFill>
              </a:defRPr>
            </a:lvl9pPr>
          </a:lstStyle>
          <a:p>
            <a:endParaRPr/>
          </a:p>
        </p:txBody>
      </p:sp>
      <p:pic>
        <p:nvPicPr>
          <p:cNvPr id="334" name="Google Shape;334;p32"/>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8167882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dark)">
  <p:cSld name="Title and body (dark)">
    <p:bg>
      <p:bgPr>
        <a:solidFill>
          <a:schemeClr val="dk1"/>
        </a:solidFill>
        <a:effectLst/>
      </p:bgPr>
    </p:bg>
    <p:spTree>
      <p:nvGrpSpPr>
        <p:cNvPr id="1" name="Shape 335"/>
        <p:cNvGrpSpPr/>
        <p:nvPr/>
      </p:nvGrpSpPr>
      <p:grpSpPr>
        <a:xfrm>
          <a:off x="0" y="0"/>
          <a:ext cx="0" cy="0"/>
          <a:chOff x="0" y="0"/>
          <a:chExt cx="0" cy="0"/>
        </a:xfrm>
      </p:grpSpPr>
      <p:sp>
        <p:nvSpPr>
          <p:cNvPr id="336" name="Google Shape;336;p3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b="1">
                <a:solidFill>
                  <a:schemeClr val="lt1"/>
                </a:solidFill>
              </a:defRPr>
            </a:lvl1pPr>
            <a:lvl2pPr lvl="1" rtl="0">
              <a:spcBef>
                <a:spcPts val="0"/>
              </a:spcBef>
              <a:spcAft>
                <a:spcPts val="0"/>
              </a:spcAft>
              <a:buClr>
                <a:schemeClr val="lt1"/>
              </a:buClr>
              <a:buSzPts val="3200"/>
              <a:buNone/>
              <a:defRPr b="1">
                <a:solidFill>
                  <a:schemeClr val="lt1"/>
                </a:solidFill>
              </a:defRPr>
            </a:lvl2pPr>
            <a:lvl3pPr lvl="2" rtl="0">
              <a:spcBef>
                <a:spcPts val="0"/>
              </a:spcBef>
              <a:spcAft>
                <a:spcPts val="0"/>
              </a:spcAft>
              <a:buClr>
                <a:schemeClr val="lt1"/>
              </a:buClr>
              <a:buSzPts val="3200"/>
              <a:buNone/>
              <a:defRPr b="1">
                <a:solidFill>
                  <a:schemeClr val="lt1"/>
                </a:solidFill>
              </a:defRPr>
            </a:lvl3pPr>
            <a:lvl4pPr lvl="3" rtl="0">
              <a:spcBef>
                <a:spcPts val="0"/>
              </a:spcBef>
              <a:spcAft>
                <a:spcPts val="0"/>
              </a:spcAft>
              <a:buClr>
                <a:schemeClr val="lt1"/>
              </a:buClr>
              <a:buSzPts val="3200"/>
              <a:buNone/>
              <a:defRPr b="1">
                <a:solidFill>
                  <a:schemeClr val="lt1"/>
                </a:solidFill>
              </a:defRPr>
            </a:lvl4pPr>
            <a:lvl5pPr lvl="4" rtl="0">
              <a:spcBef>
                <a:spcPts val="0"/>
              </a:spcBef>
              <a:spcAft>
                <a:spcPts val="0"/>
              </a:spcAft>
              <a:buClr>
                <a:schemeClr val="lt1"/>
              </a:buClr>
              <a:buSzPts val="3200"/>
              <a:buNone/>
              <a:defRPr b="1">
                <a:solidFill>
                  <a:schemeClr val="lt1"/>
                </a:solidFill>
              </a:defRPr>
            </a:lvl5pPr>
            <a:lvl6pPr lvl="5" rtl="0">
              <a:spcBef>
                <a:spcPts val="0"/>
              </a:spcBef>
              <a:spcAft>
                <a:spcPts val="0"/>
              </a:spcAft>
              <a:buClr>
                <a:schemeClr val="lt1"/>
              </a:buClr>
              <a:buSzPts val="3200"/>
              <a:buNone/>
              <a:defRPr b="1">
                <a:solidFill>
                  <a:schemeClr val="lt1"/>
                </a:solidFill>
              </a:defRPr>
            </a:lvl6pPr>
            <a:lvl7pPr lvl="6" rtl="0">
              <a:spcBef>
                <a:spcPts val="0"/>
              </a:spcBef>
              <a:spcAft>
                <a:spcPts val="0"/>
              </a:spcAft>
              <a:buClr>
                <a:schemeClr val="lt1"/>
              </a:buClr>
              <a:buSzPts val="3200"/>
              <a:buNone/>
              <a:defRPr b="1">
                <a:solidFill>
                  <a:schemeClr val="lt1"/>
                </a:solidFill>
              </a:defRPr>
            </a:lvl7pPr>
            <a:lvl8pPr lvl="7" rtl="0">
              <a:spcBef>
                <a:spcPts val="0"/>
              </a:spcBef>
              <a:spcAft>
                <a:spcPts val="0"/>
              </a:spcAft>
              <a:buClr>
                <a:schemeClr val="lt1"/>
              </a:buClr>
              <a:buSzPts val="3200"/>
              <a:buNone/>
              <a:defRPr b="1">
                <a:solidFill>
                  <a:schemeClr val="lt1"/>
                </a:solidFill>
              </a:defRPr>
            </a:lvl8pPr>
            <a:lvl9pPr lvl="8" rtl="0">
              <a:spcBef>
                <a:spcPts val="0"/>
              </a:spcBef>
              <a:spcAft>
                <a:spcPts val="0"/>
              </a:spcAft>
              <a:buClr>
                <a:schemeClr val="lt1"/>
              </a:buClr>
              <a:buSzPts val="3200"/>
              <a:buNone/>
              <a:defRPr b="1">
                <a:solidFill>
                  <a:schemeClr val="lt1"/>
                </a:solidFill>
              </a:defRPr>
            </a:lvl9pPr>
          </a:lstStyle>
          <a:p>
            <a:endParaRPr/>
          </a:p>
        </p:txBody>
      </p:sp>
      <p:sp>
        <p:nvSpPr>
          <p:cNvPr id="337" name="Google Shape;337;p33"/>
          <p:cNvSpPr txBox="1">
            <a:spLocks noGrp="1"/>
          </p:cNvSpPr>
          <p:nvPr>
            <p:ph type="body" idx="1"/>
          </p:nvPr>
        </p:nvSpPr>
        <p:spPr>
          <a:xfrm>
            <a:off x="415600" y="1529533"/>
            <a:ext cx="11360800" cy="434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pic>
        <p:nvPicPr>
          <p:cNvPr id="338" name="Google Shape;338;p33"/>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1453523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With image (light) ">
  <p:cSld name="With image (light) ">
    <p:spTree>
      <p:nvGrpSpPr>
        <p:cNvPr id="1" name="Shape 339"/>
        <p:cNvGrpSpPr/>
        <p:nvPr/>
      </p:nvGrpSpPr>
      <p:grpSpPr>
        <a:xfrm>
          <a:off x="0" y="0"/>
          <a:ext cx="0" cy="0"/>
          <a:chOff x="0" y="0"/>
          <a:chExt cx="0" cy="0"/>
        </a:xfrm>
      </p:grpSpPr>
      <p:sp>
        <p:nvSpPr>
          <p:cNvPr id="340" name="Google Shape;340;p34"/>
          <p:cNvSpPr txBox="1">
            <a:spLocks noGrp="1"/>
          </p:cNvSpPr>
          <p:nvPr>
            <p:ph type="title"/>
          </p:nvPr>
        </p:nvSpPr>
        <p:spPr>
          <a:xfrm>
            <a:off x="5522000" y="593367"/>
            <a:ext cx="62544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4000" b="1"/>
            </a:lvl1pPr>
            <a:lvl2pPr lvl="1" rtl="0">
              <a:spcBef>
                <a:spcPts val="0"/>
              </a:spcBef>
              <a:spcAft>
                <a:spcPts val="0"/>
              </a:spcAft>
              <a:buSzPts val="3000"/>
              <a:buNone/>
              <a:defRPr sz="4000" b="1"/>
            </a:lvl2pPr>
            <a:lvl3pPr lvl="2" rtl="0">
              <a:spcBef>
                <a:spcPts val="0"/>
              </a:spcBef>
              <a:spcAft>
                <a:spcPts val="0"/>
              </a:spcAft>
              <a:buSzPts val="3000"/>
              <a:buNone/>
              <a:defRPr sz="4000" b="1"/>
            </a:lvl3pPr>
            <a:lvl4pPr lvl="3" rtl="0">
              <a:spcBef>
                <a:spcPts val="0"/>
              </a:spcBef>
              <a:spcAft>
                <a:spcPts val="0"/>
              </a:spcAft>
              <a:buSzPts val="3000"/>
              <a:buNone/>
              <a:defRPr sz="4000" b="1"/>
            </a:lvl4pPr>
            <a:lvl5pPr lvl="4" rtl="0">
              <a:spcBef>
                <a:spcPts val="0"/>
              </a:spcBef>
              <a:spcAft>
                <a:spcPts val="0"/>
              </a:spcAft>
              <a:buSzPts val="3000"/>
              <a:buNone/>
              <a:defRPr sz="4000" b="1"/>
            </a:lvl5pPr>
            <a:lvl6pPr lvl="5" rtl="0">
              <a:spcBef>
                <a:spcPts val="0"/>
              </a:spcBef>
              <a:spcAft>
                <a:spcPts val="0"/>
              </a:spcAft>
              <a:buSzPts val="3000"/>
              <a:buNone/>
              <a:defRPr sz="4000" b="1"/>
            </a:lvl6pPr>
            <a:lvl7pPr lvl="6" rtl="0">
              <a:spcBef>
                <a:spcPts val="0"/>
              </a:spcBef>
              <a:spcAft>
                <a:spcPts val="0"/>
              </a:spcAft>
              <a:buSzPts val="3000"/>
              <a:buNone/>
              <a:defRPr sz="4000" b="1"/>
            </a:lvl7pPr>
            <a:lvl8pPr lvl="7" rtl="0">
              <a:spcBef>
                <a:spcPts val="0"/>
              </a:spcBef>
              <a:spcAft>
                <a:spcPts val="0"/>
              </a:spcAft>
              <a:buSzPts val="3000"/>
              <a:buNone/>
              <a:defRPr sz="4000" b="1"/>
            </a:lvl8pPr>
            <a:lvl9pPr lvl="8" rtl="0">
              <a:spcBef>
                <a:spcPts val="0"/>
              </a:spcBef>
              <a:spcAft>
                <a:spcPts val="0"/>
              </a:spcAft>
              <a:buSzPts val="3000"/>
              <a:buNone/>
              <a:defRPr sz="4000" b="1"/>
            </a:lvl9pPr>
          </a:lstStyle>
          <a:p>
            <a:endParaRPr/>
          </a:p>
        </p:txBody>
      </p:sp>
      <p:sp>
        <p:nvSpPr>
          <p:cNvPr id="341" name="Google Shape;341;p34"/>
          <p:cNvSpPr txBox="1">
            <a:spLocks noGrp="1"/>
          </p:cNvSpPr>
          <p:nvPr>
            <p:ph type="body" idx="1"/>
          </p:nvPr>
        </p:nvSpPr>
        <p:spPr>
          <a:xfrm>
            <a:off x="5522000" y="1529533"/>
            <a:ext cx="6254400" cy="4344800"/>
          </a:xfrm>
          <a:prstGeom prst="rect">
            <a:avLst/>
          </a:prstGeom>
        </p:spPr>
        <p:txBody>
          <a:bodyPr spcFirstLastPara="1" wrap="square" lIns="91425" tIns="91425" rIns="91425" bIns="91425" anchor="t" anchorCtr="0">
            <a:normAutofit/>
          </a:bodyPr>
          <a:lstStyle>
            <a:lvl1pPr marL="609585" lvl="0" indent="-431789" rtl="0">
              <a:spcBef>
                <a:spcPts val="0"/>
              </a:spcBef>
              <a:spcAft>
                <a:spcPts val="0"/>
              </a:spcAft>
              <a:buClr>
                <a:schemeClr val="dk1"/>
              </a:buClr>
              <a:buSzPts val="1500"/>
              <a:buChar char="●"/>
              <a:defRPr sz="2000">
                <a:solidFill>
                  <a:schemeClr val="dk1"/>
                </a:solidFill>
              </a:defRPr>
            </a:lvl1pPr>
            <a:lvl2pPr marL="1219170" lvl="1" indent="-414856" rtl="0">
              <a:spcBef>
                <a:spcPts val="0"/>
              </a:spcBef>
              <a:spcAft>
                <a:spcPts val="0"/>
              </a:spcAft>
              <a:buClr>
                <a:schemeClr val="dk1"/>
              </a:buClr>
              <a:buSzPts val="1300"/>
              <a:buChar char="○"/>
              <a:defRPr sz="1733">
                <a:solidFill>
                  <a:schemeClr val="dk1"/>
                </a:solidFill>
              </a:defRPr>
            </a:lvl2pPr>
            <a:lvl3pPr marL="1828754" lvl="2" indent="-414856" rtl="0">
              <a:spcBef>
                <a:spcPts val="0"/>
              </a:spcBef>
              <a:spcAft>
                <a:spcPts val="0"/>
              </a:spcAft>
              <a:buClr>
                <a:schemeClr val="dk1"/>
              </a:buClr>
              <a:buSzPts val="1300"/>
              <a:buChar char="■"/>
              <a:defRPr sz="1733">
                <a:solidFill>
                  <a:schemeClr val="dk1"/>
                </a:solidFill>
              </a:defRPr>
            </a:lvl3pPr>
            <a:lvl4pPr marL="2438339" lvl="3" indent="-414856" rtl="0">
              <a:spcBef>
                <a:spcPts val="0"/>
              </a:spcBef>
              <a:spcAft>
                <a:spcPts val="0"/>
              </a:spcAft>
              <a:buClr>
                <a:schemeClr val="dk1"/>
              </a:buClr>
              <a:buSzPts val="1300"/>
              <a:buChar char="●"/>
              <a:defRPr sz="1733">
                <a:solidFill>
                  <a:schemeClr val="dk1"/>
                </a:solidFill>
              </a:defRPr>
            </a:lvl4pPr>
            <a:lvl5pPr marL="3047924" lvl="4" indent="-414856" rtl="0">
              <a:spcBef>
                <a:spcPts val="0"/>
              </a:spcBef>
              <a:spcAft>
                <a:spcPts val="0"/>
              </a:spcAft>
              <a:buClr>
                <a:schemeClr val="dk1"/>
              </a:buClr>
              <a:buSzPts val="1300"/>
              <a:buChar char="○"/>
              <a:defRPr sz="1733">
                <a:solidFill>
                  <a:schemeClr val="dk1"/>
                </a:solidFill>
              </a:defRPr>
            </a:lvl5pPr>
            <a:lvl6pPr marL="3657509" lvl="5" indent="-414856" rtl="0">
              <a:spcBef>
                <a:spcPts val="0"/>
              </a:spcBef>
              <a:spcAft>
                <a:spcPts val="0"/>
              </a:spcAft>
              <a:buClr>
                <a:schemeClr val="dk1"/>
              </a:buClr>
              <a:buSzPts val="1300"/>
              <a:buChar char="■"/>
              <a:defRPr sz="1733">
                <a:solidFill>
                  <a:schemeClr val="dk1"/>
                </a:solidFill>
              </a:defRPr>
            </a:lvl6pPr>
            <a:lvl7pPr marL="4267093" lvl="6" indent="-414856" rtl="0">
              <a:spcBef>
                <a:spcPts val="0"/>
              </a:spcBef>
              <a:spcAft>
                <a:spcPts val="0"/>
              </a:spcAft>
              <a:buClr>
                <a:schemeClr val="dk1"/>
              </a:buClr>
              <a:buSzPts val="1300"/>
              <a:buChar char="●"/>
              <a:defRPr sz="1733">
                <a:solidFill>
                  <a:schemeClr val="dk1"/>
                </a:solidFill>
              </a:defRPr>
            </a:lvl7pPr>
            <a:lvl8pPr marL="4876678" lvl="7" indent="-414856" rtl="0">
              <a:spcBef>
                <a:spcPts val="0"/>
              </a:spcBef>
              <a:spcAft>
                <a:spcPts val="0"/>
              </a:spcAft>
              <a:buClr>
                <a:schemeClr val="dk1"/>
              </a:buClr>
              <a:buSzPts val="1300"/>
              <a:buChar char="○"/>
              <a:defRPr sz="1733">
                <a:solidFill>
                  <a:schemeClr val="dk1"/>
                </a:solidFill>
              </a:defRPr>
            </a:lvl8pPr>
            <a:lvl9pPr marL="5486263" lvl="8" indent="-414856" rtl="0">
              <a:spcBef>
                <a:spcPts val="0"/>
              </a:spcBef>
              <a:spcAft>
                <a:spcPts val="0"/>
              </a:spcAft>
              <a:buClr>
                <a:schemeClr val="dk1"/>
              </a:buClr>
              <a:buSzPts val="1300"/>
              <a:buChar char="■"/>
              <a:defRPr sz="1733">
                <a:solidFill>
                  <a:schemeClr val="dk1"/>
                </a:solidFill>
              </a:defRPr>
            </a:lvl9pPr>
          </a:lstStyle>
          <a:p>
            <a:endParaRPr/>
          </a:p>
        </p:txBody>
      </p:sp>
      <p:pic>
        <p:nvPicPr>
          <p:cNvPr id="342" name="Google Shape;342;p34"/>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343" name="Google Shape;343;p34"/>
          <p:cNvSpPr>
            <a:spLocks noGrp="1"/>
          </p:cNvSpPr>
          <p:nvPr>
            <p:ph type="pic" idx="2"/>
          </p:nvPr>
        </p:nvSpPr>
        <p:spPr>
          <a:xfrm>
            <a:off x="-36567" y="0"/>
            <a:ext cx="5076400" cy="6858000"/>
          </a:xfrm>
          <a:prstGeom prst="rect">
            <a:avLst/>
          </a:prstGeom>
          <a:noFill/>
          <a:ln>
            <a:noFill/>
          </a:ln>
        </p:spPr>
      </p:sp>
    </p:spTree>
    <p:extLst>
      <p:ext uri="{BB962C8B-B14F-4D97-AF65-F5344CB8AC3E}">
        <p14:creationId xmlns:p14="http://schemas.microsoft.com/office/powerpoint/2010/main" val="483005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With image (dark)">
  <p:cSld name="With image (dark)">
    <p:bg>
      <p:bgPr>
        <a:solidFill>
          <a:schemeClr val="dk1"/>
        </a:solidFill>
        <a:effectLst/>
      </p:bgPr>
    </p:bg>
    <p:spTree>
      <p:nvGrpSpPr>
        <p:cNvPr id="1" name="Shape 344"/>
        <p:cNvGrpSpPr/>
        <p:nvPr/>
      </p:nvGrpSpPr>
      <p:grpSpPr>
        <a:xfrm>
          <a:off x="0" y="0"/>
          <a:ext cx="0" cy="0"/>
          <a:chOff x="0" y="0"/>
          <a:chExt cx="0" cy="0"/>
        </a:xfrm>
      </p:grpSpPr>
      <p:sp>
        <p:nvSpPr>
          <p:cNvPr id="345" name="Google Shape;345;p35"/>
          <p:cNvSpPr txBox="1">
            <a:spLocks noGrp="1"/>
          </p:cNvSpPr>
          <p:nvPr>
            <p:ph type="title"/>
          </p:nvPr>
        </p:nvSpPr>
        <p:spPr>
          <a:xfrm>
            <a:off x="5522000" y="593367"/>
            <a:ext cx="62544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000"/>
              <a:buNone/>
              <a:defRPr sz="4000" b="1">
                <a:solidFill>
                  <a:schemeClr val="lt1"/>
                </a:solidFill>
              </a:defRPr>
            </a:lvl1pPr>
            <a:lvl2pPr lvl="1" rtl="0">
              <a:spcBef>
                <a:spcPts val="0"/>
              </a:spcBef>
              <a:spcAft>
                <a:spcPts val="0"/>
              </a:spcAft>
              <a:buClr>
                <a:schemeClr val="lt1"/>
              </a:buClr>
              <a:buSzPts val="3000"/>
              <a:buNone/>
              <a:defRPr sz="4000" b="1">
                <a:solidFill>
                  <a:schemeClr val="lt1"/>
                </a:solidFill>
              </a:defRPr>
            </a:lvl2pPr>
            <a:lvl3pPr lvl="2" rtl="0">
              <a:spcBef>
                <a:spcPts val="0"/>
              </a:spcBef>
              <a:spcAft>
                <a:spcPts val="0"/>
              </a:spcAft>
              <a:buClr>
                <a:schemeClr val="lt1"/>
              </a:buClr>
              <a:buSzPts val="3000"/>
              <a:buNone/>
              <a:defRPr sz="4000" b="1">
                <a:solidFill>
                  <a:schemeClr val="lt1"/>
                </a:solidFill>
              </a:defRPr>
            </a:lvl3pPr>
            <a:lvl4pPr lvl="3" rtl="0">
              <a:spcBef>
                <a:spcPts val="0"/>
              </a:spcBef>
              <a:spcAft>
                <a:spcPts val="0"/>
              </a:spcAft>
              <a:buClr>
                <a:schemeClr val="lt1"/>
              </a:buClr>
              <a:buSzPts val="3000"/>
              <a:buNone/>
              <a:defRPr sz="4000" b="1">
                <a:solidFill>
                  <a:schemeClr val="lt1"/>
                </a:solidFill>
              </a:defRPr>
            </a:lvl4pPr>
            <a:lvl5pPr lvl="4" rtl="0">
              <a:spcBef>
                <a:spcPts val="0"/>
              </a:spcBef>
              <a:spcAft>
                <a:spcPts val="0"/>
              </a:spcAft>
              <a:buClr>
                <a:schemeClr val="lt1"/>
              </a:buClr>
              <a:buSzPts val="3000"/>
              <a:buNone/>
              <a:defRPr sz="4000" b="1">
                <a:solidFill>
                  <a:schemeClr val="lt1"/>
                </a:solidFill>
              </a:defRPr>
            </a:lvl5pPr>
            <a:lvl6pPr lvl="5" rtl="0">
              <a:spcBef>
                <a:spcPts val="0"/>
              </a:spcBef>
              <a:spcAft>
                <a:spcPts val="0"/>
              </a:spcAft>
              <a:buClr>
                <a:schemeClr val="lt1"/>
              </a:buClr>
              <a:buSzPts val="3000"/>
              <a:buNone/>
              <a:defRPr sz="4000" b="1">
                <a:solidFill>
                  <a:schemeClr val="lt1"/>
                </a:solidFill>
              </a:defRPr>
            </a:lvl6pPr>
            <a:lvl7pPr lvl="6" rtl="0">
              <a:spcBef>
                <a:spcPts val="0"/>
              </a:spcBef>
              <a:spcAft>
                <a:spcPts val="0"/>
              </a:spcAft>
              <a:buClr>
                <a:schemeClr val="lt1"/>
              </a:buClr>
              <a:buSzPts val="3000"/>
              <a:buNone/>
              <a:defRPr sz="4000" b="1">
                <a:solidFill>
                  <a:schemeClr val="lt1"/>
                </a:solidFill>
              </a:defRPr>
            </a:lvl7pPr>
            <a:lvl8pPr lvl="7" rtl="0">
              <a:spcBef>
                <a:spcPts val="0"/>
              </a:spcBef>
              <a:spcAft>
                <a:spcPts val="0"/>
              </a:spcAft>
              <a:buClr>
                <a:schemeClr val="lt1"/>
              </a:buClr>
              <a:buSzPts val="3000"/>
              <a:buNone/>
              <a:defRPr sz="4000" b="1">
                <a:solidFill>
                  <a:schemeClr val="lt1"/>
                </a:solidFill>
              </a:defRPr>
            </a:lvl8pPr>
            <a:lvl9pPr lvl="8" rtl="0">
              <a:spcBef>
                <a:spcPts val="0"/>
              </a:spcBef>
              <a:spcAft>
                <a:spcPts val="0"/>
              </a:spcAft>
              <a:buClr>
                <a:schemeClr val="lt1"/>
              </a:buClr>
              <a:buSzPts val="3000"/>
              <a:buNone/>
              <a:defRPr sz="4000" b="1">
                <a:solidFill>
                  <a:schemeClr val="lt1"/>
                </a:solidFill>
              </a:defRPr>
            </a:lvl9pPr>
          </a:lstStyle>
          <a:p>
            <a:endParaRPr/>
          </a:p>
        </p:txBody>
      </p:sp>
      <p:sp>
        <p:nvSpPr>
          <p:cNvPr id="346" name="Google Shape;346;p35"/>
          <p:cNvSpPr txBox="1">
            <a:spLocks noGrp="1"/>
          </p:cNvSpPr>
          <p:nvPr>
            <p:ph type="body" idx="1"/>
          </p:nvPr>
        </p:nvSpPr>
        <p:spPr>
          <a:xfrm>
            <a:off x="5522000" y="1529533"/>
            <a:ext cx="6254400" cy="4344800"/>
          </a:xfrm>
          <a:prstGeom prst="rect">
            <a:avLst/>
          </a:prstGeom>
        </p:spPr>
        <p:txBody>
          <a:bodyPr spcFirstLastPara="1" wrap="square" lIns="91425" tIns="91425" rIns="91425" bIns="91425" anchor="t" anchorCtr="0">
            <a:normAutofit/>
          </a:bodyPr>
          <a:lstStyle>
            <a:lvl1pPr marL="609585" lvl="0" indent="-431789" rtl="0">
              <a:spcBef>
                <a:spcPts val="0"/>
              </a:spcBef>
              <a:spcAft>
                <a:spcPts val="0"/>
              </a:spcAft>
              <a:buClr>
                <a:schemeClr val="lt1"/>
              </a:buClr>
              <a:buSzPts val="1500"/>
              <a:buChar char="●"/>
              <a:defRPr sz="2000">
                <a:solidFill>
                  <a:schemeClr val="lt1"/>
                </a:solidFill>
              </a:defRPr>
            </a:lvl1pPr>
            <a:lvl2pPr marL="1219170" lvl="1" indent="-414856" rtl="0">
              <a:spcBef>
                <a:spcPts val="0"/>
              </a:spcBef>
              <a:spcAft>
                <a:spcPts val="0"/>
              </a:spcAft>
              <a:buClr>
                <a:schemeClr val="lt1"/>
              </a:buClr>
              <a:buSzPts val="1300"/>
              <a:buChar char="○"/>
              <a:defRPr sz="1733">
                <a:solidFill>
                  <a:schemeClr val="lt1"/>
                </a:solidFill>
              </a:defRPr>
            </a:lvl2pPr>
            <a:lvl3pPr marL="1828754" lvl="2" indent="-414856" rtl="0">
              <a:spcBef>
                <a:spcPts val="0"/>
              </a:spcBef>
              <a:spcAft>
                <a:spcPts val="0"/>
              </a:spcAft>
              <a:buClr>
                <a:schemeClr val="lt1"/>
              </a:buClr>
              <a:buSzPts val="1300"/>
              <a:buChar char="■"/>
              <a:defRPr sz="1733">
                <a:solidFill>
                  <a:schemeClr val="lt1"/>
                </a:solidFill>
              </a:defRPr>
            </a:lvl3pPr>
            <a:lvl4pPr marL="2438339" lvl="3" indent="-414856" rtl="0">
              <a:spcBef>
                <a:spcPts val="0"/>
              </a:spcBef>
              <a:spcAft>
                <a:spcPts val="0"/>
              </a:spcAft>
              <a:buClr>
                <a:schemeClr val="lt1"/>
              </a:buClr>
              <a:buSzPts val="1300"/>
              <a:buChar char="●"/>
              <a:defRPr sz="1733">
                <a:solidFill>
                  <a:schemeClr val="lt1"/>
                </a:solidFill>
              </a:defRPr>
            </a:lvl4pPr>
            <a:lvl5pPr marL="3047924" lvl="4" indent="-414856" rtl="0">
              <a:spcBef>
                <a:spcPts val="0"/>
              </a:spcBef>
              <a:spcAft>
                <a:spcPts val="0"/>
              </a:spcAft>
              <a:buClr>
                <a:schemeClr val="lt1"/>
              </a:buClr>
              <a:buSzPts val="1300"/>
              <a:buChar char="○"/>
              <a:defRPr sz="1733">
                <a:solidFill>
                  <a:schemeClr val="lt1"/>
                </a:solidFill>
              </a:defRPr>
            </a:lvl5pPr>
            <a:lvl6pPr marL="3657509" lvl="5" indent="-414856" rtl="0">
              <a:spcBef>
                <a:spcPts val="0"/>
              </a:spcBef>
              <a:spcAft>
                <a:spcPts val="0"/>
              </a:spcAft>
              <a:buClr>
                <a:schemeClr val="lt1"/>
              </a:buClr>
              <a:buSzPts val="1300"/>
              <a:buChar char="■"/>
              <a:defRPr sz="1733">
                <a:solidFill>
                  <a:schemeClr val="lt1"/>
                </a:solidFill>
              </a:defRPr>
            </a:lvl6pPr>
            <a:lvl7pPr marL="4267093" lvl="6" indent="-414856" rtl="0">
              <a:spcBef>
                <a:spcPts val="0"/>
              </a:spcBef>
              <a:spcAft>
                <a:spcPts val="0"/>
              </a:spcAft>
              <a:buClr>
                <a:schemeClr val="lt1"/>
              </a:buClr>
              <a:buSzPts val="1300"/>
              <a:buChar char="●"/>
              <a:defRPr sz="1733">
                <a:solidFill>
                  <a:schemeClr val="lt1"/>
                </a:solidFill>
              </a:defRPr>
            </a:lvl7pPr>
            <a:lvl8pPr marL="4876678" lvl="7" indent="-414856" rtl="0">
              <a:spcBef>
                <a:spcPts val="0"/>
              </a:spcBef>
              <a:spcAft>
                <a:spcPts val="0"/>
              </a:spcAft>
              <a:buClr>
                <a:schemeClr val="lt1"/>
              </a:buClr>
              <a:buSzPts val="1300"/>
              <a:buChar char="○"/>
              <a:defRPr sz="1733">
                <a:solidFill>
                  <a:schemeClr val="lt1"/>
                </a:solidFill>
              </a:defRPr>
            </a:lvl8pPr>
            <a:lvl9pPr marL="5486263" lvl="8" indent="-414856" rtl="0">
              <a:spcBef>
                <a:spcPts val="0"/>
              </a:spcBef>
              <a:spcAft>
                <a:spcPts val="0"/>
              </a:spcAft>
              <a:buClr>
                <a:schemeClr val="lt1"/>
              </a:buClr>
              <a:buSzPts val="1300"/>
              <a:buChar char="■"/>
              <a:defRPr sz="1733">
                <a:solidFill>
                  <a:schemeClr val="lt1"/>
                </a:solidFill>
              </a:defRPr>
            </a:lvl9pPr>
          </a:lstStyle>
          <a:p>
            <a:endParaRPr/>
          </a:p>
        </p:txBody>
      </p:sp>
      <p:sp>
        <p:nvSpPr>
          <p:cNvPr id="347" name="Google Shape;347;p35"/>
          <p:cNvSpPr>
            <a:spLocks noGrp="1"/>
          </p:cNvSpPr>
          <p:nvPr>
            <p:ph type="pic" idx="2"/>
          </p:nvPr>
        </p:nvSpPr>
        <p:spPr>
          <a:xfrm>
            <a:off x="-36567" y="0"/>
            <a:ext cx="5076400" cy="6858000"/>
          </a:xfrm>
          <a:prstGeom prst="rect">
            <a:avLst/>
          </a:prstGeom>
          <a:noFill/>
          <a:ln>
            <a:noFill/>
          </a:ln>
        </p:spPr>
      </p:sp>
      <p:pic>
        <p:nvPicPr>
          <p:cNvPr id="348" name="Google Shape;348;p35"/>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142046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2 column body (light)">
  <p:cSld name="TItle and 2 column body (light)">
    <p:spTree>
      <p:nvGrpSpPr>
        <p:cNvPr id="1" name="Shape 349"/>
        <p:cNvGrpSpPr/>
        <p:nvPr/>
      </p:nvGrpSpPr>
      <p:grpSpPr>
        <a:xfrm>
          <a:off x="0" y="0"/>
          <a:ext cx="0" cy="0"/>
          <a:chOff x="0" y="0"/>
          <a:chExt cx="0" cy="0"/>
        </a:xfrm>
      </p:grpSpPr>
      <p:sp>
        <p:nvSpPr>
          <p:cNvPr id="350" name="Google Shape;350;p3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a:endParaRPr/>
          </a:p>
        </p:txBody>
      </p:sp>
      <p:sp>
        <p:nvSpPr>
          <p:cNvPr id="351" name="Google Shape;351;p36"/>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pic>
        <p:nvPicPr>
          <p:cNvPr id="352" name="Google Shape;352;p36"/>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353" name="Google Shape;353;p36"/>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dk1"/>
              </a:buClr>
              <a:buSzPts val="1600"/>
              <a:buChar char="●"/>
              <a:defRPr sz="2133">
                <a:solidFill>
                  <a:schemeClr val="dk1"/>
                </a:solidFill>
              </a:defRPr>
            </a:lvl1pPr>
            <a:lvl2pPr marL="1219170" lvl="1" indent="-406390" rtl="0">
              <a:spcBef>
                <a:spcPts val="0"/>
              </a:spcBef>
              <a:spcAft>
                <a:spcPts val="0"/>
              </a:spcAft>
              <a:buClr>
                <a:schemeClr val="dk1"/>
              </a:buClr>
              <a:buSzPts val="1200"/>
              <a:buChar char="○"/>
              <a:defRPr sz="1600">
                <a:solidFill>
                  <a:schemeClr val="dk1"/>
                </a:solidFill>
              </a:defRPr>
            </a:lvl2pPr>
            <a:lvl3pPr marL="1828754" lvl="2" indent="-406390" rtl="0">
              <a:spcBef>
                <a:spcPts val="0"/>
              </a:spcBef>
              <a:spcAft>
                <a:spcPts val="0"/>
              </a:spcAft>
              <a:buClr>
                <a:schemeClr val="dk1"/>
              </a:buClr>
              <a:buSzPts val="1200"/>
              <a:buChar char="■"/>
              <a:defRPr sz="1600">
                <a:solidFill>
                  <a:schemeClr val="dk1"/>
                </a:solidFill>
              </a:defRPr>
            </a:lvl3pPr>
            <a:lvl4pPr marL="2438339" lvl="3" indent="-406390" rtl="0">
              <a:spcBef>
                <a:spcPts val="0"/>
              </a:spcBef>
              <a:spcAft>
                <a:spcPts val="0"/>
              </a:spcAft>
              <a:buClr>
                <a:schemeClr val="dk1"/>
              </a:buClr>
              <a:buSzPts val="1200"/>
              <a:buChar char="●"/>
              <a:defRPr sz="1600">
                <a:solidFill>
                  <a:schemeClr val="dk1"/>
                </a:solidFill>
              </a:defRPr>
            </a:lvl4pPr>
            <a:lvl5pPr marL="3047924" lvl="4" indent="-406390" rtl="0">
              <a:spcBef>
                <a:spcPts val="0"/>
              </a:spcBef>
              <a:spcAft>
                <a:spcPts val="0"/>
              </a:spcAft>
              <a:buClr>
                <a:schemeClr val="dk1"/>
              </a:buClr>
              <a:buSzPts val="1200"/>
              <a:buChar char="○"/>
              <a:defRPr sz="1600">
                <a:solidFill>
                  <a:schemeClr val="dk1"/>
                </a:solidFill>
              </a:defRPr>
            </a:lvl5pPr>
            <a:lvl6pPr marL="3657509" lvl="5" indent="-406390" rtl="0">
              <a:spcBef>
                <a:spcPts val="0"/>
              </a:spcBef>
              <a:spcAft>
                <a:spcPts val="0"/>
              </a:spcAft>
              <a:buClr>
                <a:schemeClr val="dk1"/>
              </a:buClr>
              <a:buSzPts val="1200"/>
              <a:buChar char="■"/>
              <a:defRPr sz="1600">
                <a:solidFill>
                  <a:schemeClr val="dk1"/>
                </a:solidFill>
              </a:defRPr>
            </a:lvl6pPr>
            <a:lvl7pPr marL="4267093" lvl="6" indent="-406390" rtl="0">
              <a:spcBef>
                <a:spcPts val="0"/>
              </a:spcBef>
              <a:spcAft>
                <a:spcPts val="0"/>
              </a:spcAft>
              <a:buClr>
                <a:schemeClr val="dk1"/>
              </a:buClr>
              <a:buSzPts val="1200"/>
              <a:buChar char="●"/>
              <a:defRPr sz="1600">
                <a:solidFill>
                  <a:schemeClr val="dk1"/>
                </a:solidFill>
              </a:defRPr>
            </a:lvl7pPr>
            <a:lvl8pPr marL="4876678" lvl="7" indent="-406390" rtl="0">
              <a:spcBef>
                <a:spcPts val="0"/>
              </a:spcBef>
              <a:spcAft>
                <a:spcPts val="0"/>
              </a:spcAft>
              <a:buClr>
                <a:schemeClr val="dk1"/>
              </a:buClr>
              <a:buSzPts val="1200"/>
              <a:buChar char="○"/>
              <a:defRPr sz="1600">
                <a:solidFill>
                  <a:schemeClr val="dk1"/>
                </a:solidFill>
              </a:defRPr>
            </a:lvl8pPr>
            <a:lvl9pPr marL="5486263" lvl="8" indent="-406390" rtl="0">
              <a:spcBef>
                <a:spcPts val="0"/>
              </a:spcBef>
              <a:spcAft>
                <a:spcPts val="0"/>
              </a:spcAft>
              <a:buClr>
                <a:schemeClr val="dk1"/>
              </a:buClr>
              <a:buSzPts val="1200"/>
              <a:buChar char="■"/>
              <a:defRPr sz="1600">
                <a:solidFill>
                  <a:schemeClr val="dk1"/>
                </a:solidFill>
              </a:defRPr>
            </a:lvl9pPr>
          </a:lstStyle>
          <a:p>
            <a:endParaRPr/>
          </a:p>
        </p:txBody>
      </p:sp>
    </p:spTree>
    <p:extLst>
      <p:ext uri="{BB962C8B-B14F-4D97-AF65-F5344CB8AC3E}">
        <p14:creationId xmlns:p14="http://schemas.microsoft.com/office/powerpoint/2010/main" val="181194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dark) 1">
  <p:cSld name="Title and body (dark) 1">
    <p:bg>
      <p:bgPr>
        <a:solidFill>
          <a:schemeClr val="dk1"/>
        </a:solid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b="1">
                <a:solidFill>
                  <a:schemeClr val="lt1"/>
                </a:solidFill>
              </a:defRPr>
            </a:lvl1pPr>
            <a:lvl2pPr lvl="1" rtl="0">
              <a:spcBef>
                <a:spcPts val="0"/>
              </a:spcBef>
              <a:spcAft>
                <a:spcPts val="0"/>
              </a:spcAft>
              <a:buClr>
                <a:schemeClr val="lt1"/>
              </a:buClr>
              <a:buSzPts val="3200"/>
              <a:buNone/>
              <a:defRPr b="1">
                <a:solidFill>
                  <a:schemeClr val="lt1"/>
                </a:solidFill>
              </a:defRPr>
            </a:lvl2pPr>
            <a:lvl3pPr lvl="2" rtl="0">
              <a:spcBef>
                <a:spcPts val="0"/>
              </a:spcBef>
              <a:spcAft>
                <a:spcPts val="0"/>
              </a:spcAft>
              <a:buClr>
                <a:schemeClr val="lt1"/>
              </a:buClr>
              <a:buSzPts val="3200"/>
              <a:buNone/>
              <a:defRPr b="1">
                <a:solidFill>
                  <a:schemeClr val="lt1"/>
                </a:solidFill>
              </a:defRPr>
            </a:lvl3pPr>
            <a:lvl4pPr lvl="3" rtl="0">
              <a:spcBef>
                <a:spcPts val="0"/>
              </a:spcBef>
              <a:spcAft>
                <a:spcPts val="0"/>
              </a:spcAft>
              <a:buClr>
                <a:schemeClr val="lt1"/>
              </a:buClr>
              <a:buSzPts val="3200"/>
              <a:buNone/>
              <a:defRPr b="1">
                <a:solidFill>
                  <a:schemeClr val="lt1"/>
                </a:solidFill>
              </a:defRPr>
            </a:lvl4pPr>
            <a:lvl5pPr lvl="4" rtl="0">
              <a:spcBef>
                <a:spcPts val="0"/>
              </a:spcBef>
              <a:spcAft>
                <a:spcPts val="0"/>
              </a:spcAft>
              <a:buClr>
                <a:schemeClr val="lt1"/>
              </a:buClr>
              <a:buSzPts val="3200"/>
              <a:buNone/>
              <a:defRPr b="1">
                <a:solidFill>
                  <a:schemeClr val="lt1"/>
                </a:solidFill>
              </a:defRPr>
            </a:lvl5pPr>
            <a:lvl6pPr lvl="5" rtl="0">
              <a:spcBef>
                <a:spcPts val="0"/>
              </a:spcBef>
              <a:spcAft>
                <a:spcPts val="0"/>
              </a:spcAft>
              <a:buClr>
                <a:schemeClr val="lt1"/>
              </a:buClr>
              <a:buSzPts val="3200"/>
              <a:buNone/>
              <a:defRPr b="1">
                <a:solidFill>
                  <a:schemeClr val="lt1"/>
                </a:solidFill>
              </a:defRPr>
            </a:lvl6pPr>
            <a:lvl7pPr lvl="6" rtl="0">
              <a:spcBef>
                <a:spcPts val="0"/>
              </a:spcBef>
              <a:spcAft>
                <a:spcPts val="0"/>
              </a:spcAft>
              <a:buClr>
                <a:schemeClr val="lt1"/>
              </a:buClr>
              <a:buSzPts val="3200"/>
              <a:buNone/>
              <a:defRPr b="1">
                <a:solidFill>
                  <a:schemeClr val="lt1"/>
                </a:solidFill>
              </a:defRPr>
            </a:lvl7pPr>
            <a:lvl8pPr lvl="7" rtl="0">
              <a:spcBef>
                <a:spcPts val="0"/>
              </a:spcBef>
              <a:spcAft>
                <a:spcPts val="0"/>
              </a:spcAft>
              <a:buClr>
                <a:schemeClr val="lt1"/>
              </a:buClr>
              <a:buSzPts val="3200"/>
              <a:buNone/>
              <a:defRPr b="1">
                <a:solidFill>
                  <a:schemeClr val="lt1"/>
                </a:solidFill>
              </a:defRPr>
            </a:lvl8pPr>
            <a:lvl9pPr lvl="8" rtl="0">
              <a:spcBef>
                <a:spcPts val="0"/>
              </a:spcBef>
              <a:spcAft>
                <a:spcPts val="0"/>
              </a:spcAft>
              <a:buClr>
                <a:schemeClr val="lt1"/>
              </a:buClr>
              <a:buSzPts val="3200"/>
              <a:buNone/>
              <a:defRPr b="1">
                <a:solidFill>
                  <a:schemeClr val="lt1"/>
                </a:solidFill>
              </a:defRPr>
            </a:lvl9pPr>
          </a:lstStyle>
          <a:p>
            <a:endParaRPr/>
          </a:p>
        </p:txBody>
      </p:sp>
      <p:pic>
        <p:nvPicPr>
          <p:cNvPr id="66" name="Google Shape;66;p11"/>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67" name="Google Shape;67;p11"/>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
        <p:nvSpPr>
          <p:cNvPr id="68" name="Google Shape;68;p11"/>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39869282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body (dark) 1">
  <p:cSld name="Title and body (dark) 1">
    <p:bg>
      <p:bgPr>
        <a:solidFill>
          <a:schemeClr val="dk1"/>
        </a:solidFill>
        <a:effectLst/>
      </p:bgPr>
    </p:bg>
    <p:spTree>
      <p:nvGrpSpPr>
        <p:cNvPr id="1" name="Shape 354"/>
        <p:cNvGrpSpPr/>
        <p:nvPr/>
      </p:nvGrpSpPr>
      <p:grpSpPr>
        <a:xfrm>
          <a:off x="0" y="0"/>
          <a:ext cx="0" cy="0"/>
          <a:chOff x="0" y="0"/>
          <a:chExt cx="0" cy="0"/>
        </a:xfrm>
      </p:grpSpPr>
      <p:sp>
        <p:nvSpPr>
          <p:cNvPr id="355" name="Google Shape;355;p3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b="1">
                <a:solidFill>
                  <a:schemeClr val="lt1"/>
                </a:solidFill>
              </a:defRPr>
            </a:lvl1pPr>
            <a:lvl2pPr lvl="1" rtl="0">
              <a:spcBef>
                <a:spcPts val="0"/>
              </a:spcBef>
              <a:spcAft>
                <a:spcPts val="0"/>
              </a:spcAft>
              <a:buClr>
                <a:schemeClr val="lt1"/>
              </a:buClr>
              <a:buSzPts val="3200"/>
              <a:buNone/>
              <a:defRPr b="1">
                <a:solidFill>
                  <a:schemeClr val="lt1"/>
                </a:solidFill>
              </a:defRPr>
            </a:lvl2pPr>
            <a:lvl3pPr lvl="2" rtl="0">
              <a:spcBef>
                <a:spcPts val="0"/>
              </a:spcBef>
              <a:spcAft>
                <a:spcPts val="0"/>
              </a:spcAft>
              <a:buClr>
                <a:schemeClr val="lt1"/>
              </a:buClr>
              <a:buSzPts val="3200"/>
              <a:buNone/>
              <a:defRPr b="1">
                <a:solidFill>
                  <a:schemeClr val="lt1"/>
                </a:solidFill>
              </a:defRPr>
            </a:lvl3pPr>
            <a:lvl4pPr lvl="3" rtl="0">
              <a:spcBef>
                <a:spcPts val="0"/>
              </a:spcBef>
              <a:spcAft>
                <a:spcPts val="0"/>
              </a:spcAft>
              <a:buClr>
                <a:schemeClr val="lt1"/>
              </a:buClr>
              <a:buSzPts val="3200"/>
              <a:buNone/>
              <a:defRPr b="1">
                <a:solidFill>
                  <a:schemeClr val="lt1"/>
                </a:solidFill>
              </a:defRPr>
            </a:lvl4pPr>
            <a:lvl5pPr lvl="4" rtl="0">
              <a:spcBef>
                <a:spcPts val="0"/>
              </a:spcBef>
              <a:spcAft>
                <a:spcPts val="0"/>
              </a:spcAft>
              <a:buClr>
                <a:schemeClr val="lt1"/>
              </a:buClr>
              <a:buSzPts val="3200"/>
              <a:buNone/>
              <a:defRPr b="1">
                <a:solidFill>
                  <a:schemeClr val="lt1"/>
                </a:solidFill>
              </a:defRPr>
            </a:lvl5pPr>
            <a:lvl6pPr lvl="5" rtl="0">
              <a:spcBef>
                <a:spcPts val="0"/>
              </a:spcBef>
              <a:spcAft>
                <a:spcPts val="0"/>
              </a:spcAft>
              <a:buClr>
                <a:schemeClr val="lt1"/>
              </a:buClr>
              <a:buSzPts val="3200"/>
              <a:buNone/>
              <a:defRPr b="1">
                <a:solidFill>
                  <a:schemeClr val="lt1"/>
                </a:solidFill>
              </a:defRPr>
            </a:lvl6pPr>
            <a:lvl7pPr lvl="6" rtl="0">
              <a:spcBef>
                <a:spcPts val="0"/>
              </a:spcBef>
              <a:spcAft>
                <a:spcPts val="0"/>
              </a:spcAft>
              <a:buClr>
                <a:schemeClr val="lt1"/>
              </a:buClr>
              <a:buSzPts val="3200"/>
              <a:buNone/>
              <a:defRPr b="1">
                <a:solidFill>
                  <a:schemeClr val="lt1"/>
                </a:solidFill>
              </a:defRPr>
            </a:lvl7pPr>
            <a:lvl8pPr lvl="7" rtl="0">
              <a:spcBef>
                <a:spcPts val="0"/>
              </a:spcBef>
              <a:spcAft>
                <a:spcPts val="0"/>
              </a:spcAft>
              <a:buClr>
                <a:schemeClr val="lt1"/>
              </a:buClr>
              <a:buSzPts val="3200"/>
              <a:buNone/>
              <a:defRPr b="1">
                <a:solidFill>
                  <a:schemeClr val="lt1"/>
                </a:solidFill>
              </a:defRPr>
            </a:lvl8pPr>
            <a:lvl9pPr lvl="8" rtl="0">
              <a:spcBef>
                <a:spcPts val="0"/>
              </a:spcBef>
              <a:spcAft>
                <a:spcPts val="0"/>
              </a:spcAft>
              <a:buClr>
                <a:schemeClr val="lt1"/>
              </a:buClr>
              <a:buSzPts val="3200"/>
              <a:buNone/>
              <a:defRPr b="1">
                <a:solidFill>
                  <a:schemeClr val="lt1"/>
                </a:solidFill>
              </a:defRPr>
            </a:lvl9pPr>
          </a:lstStyle>
          <a:p>
            <a:endParaRPr/>
          </a:p>
        </p:txBody>
      </p:sp>
      <p:pic>
        <p:nvPicPr>
          <p:cNvPr id="356" name="Google Shape;356;p37"/>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357" name="Google Shape;357;p37"/>
          <p:cNvSpPr txBox="1">
            <a:spLocks noGrp="1"/>
          </p:cNvSpPr>
          <p:nvPr>
            <p:ph type="body" idx="1"/>
          </p:nvPr>
        </p:nvSpPr>
        <p:spPr>
          <a:xfrm>
            <a:off x="4156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
        <p:nvSpPr>
          <p:cNvPr id="358" name="Google Shape;358;p37"/>
          <p:cNvSpPr txBox="1">
            <a:spLocks noGrp="1"/>
          </p:cNvSpPr>
          <p:nvPr>
            <p:ph type="body" idx="2"/>
          </p:nvPr>
        </p:nvSpPr>
        <p:spPr>
          <a:xfrm>
            <a:off x="6334000" y="1529533"/>
            <a:ext cx="5442400" cy="4344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Char char="●"/>
              <a:defRPr sz="2133">
                <a:solidFill>
                  <a:schemeClr val="lt1"/>
                </a:solidFill>
              </a:defRPr>
            </a:lvl1pPr>
            <a:lvl2pPr marL="1219170" lvl="1" indent="-406390" rtl="0">
              <a:spcBef>
                <a:spcPts val="0"/>
              </a:spcBef>
              <a:spcAft>
                <a:spcPts val="0"/>
              </a:spcAft>
              <a:buClr>
                <a:schemeClr val="lt1"/>
              </a:buClr>
              <a:buSzPts val="1200"/>
              <a:buChar char="○"/>
              <a:defRPr sz="1600">
                <a:solidFill>
                  <a:schemeClr val="lt1"/>
                </a:solidFill>
              </a:defRPr>
            </a:lvl2pPr>
            <a:lvl3pPr marL="1828754" lvl="2" indent="-406390" rtl="0">
              <a:spcBef>
                <a:spcPts val="0"/>
              </a:spcBef>
              <a:spcAft>
                <a:spcPts val="0"/>
              </a:spcAft>
              <a:buClr>
                <a:schemeClr val="lt1"/>
              </a:buClr>
              <a:buSzPts val="1200"/>
              <a:buChar char="■"/>
              <a:defRPr sz="1600">
                <a:solidFill>
                  <a:schemeClr val="lt1"/>
                </a:solidFill>
              </a:defRPr>
            </a:lvl3pPr>
            <a:lvl4pPr marL="2438339" lvl="3" indent="-406390" rtl="0">
              <a:spcBef>
                <a:spcPts val="0"/>
              </a:spcBef>
              <a:spcAft>
                <a:spcPts val="0"/>
              </a:spcAft>
              <a:buClr>
                <a:schemeClr val="lt1"/>
              </a:buClr>
              <a:buSzPts val="1200"/>
              <a:buChar char="●"/>
              <a:defRPr sz="1600">
                <a:solidFill>
                  <a:schemeClr val="lt1"/>
                </a:solidFill>
              </a:defRPr>
            </a:lvl4pPr>
            <a:lvl5pPr marL="3047924" lvl="4" indent="-406390" rtl="0">
              <a:spcBef>
                <a:spcPts val="0"/>
              </a:spcBef>
              <a:spcAft>
                <a:spcPts val="0"/>
              </a:spcAft>
              <a:buClr>
                <a:schemeClr val="lt1"/>
              </a:buClr>
              <a:buSzPts val="1200"/>
              <a:buChar char="○"/>
              <a:defRPr sz="1600">
                <a:solidFill>
                  <a:schemeClr val="lt1"/>
                </a:solidFill>
              </a:defRPr>
            </a:lvl5pPr>
            <a:lvl6pPr marL="3657509" lvl="5" indent="-406390" rtl="0">
              <a:spcBef>
                <a:spcPts val="0"/>
              </a:spcBef>
              <a:spcAft>
                <a:spcPts val="0"/>
              </a:spcAft>
              <a:buClr>
                <a:schemeClr val="lt1"/>
              </a:buClr>
              <a:buSzPts val="1200"/>
              <a:buChar char="■"/>
              <a:defRPr sz="1600">
                <a:solidFill>
                  <a:schemeClr val="lt1"/>
                </a:solidFill>
              </a:defRPr>
            </a:lvl6pPr>
            <a:lvl7pPr marL="4267093" lvl="6" indent="-406390" rtl="0">
              <a:spcBef>
                <a:spcPts val="0"/>
              </a:spcBef>
              <a:spcAft>
                <a:spcPts val="0"/>
              </a:spcAft>
              <a:buClr>
                <a:schemeClr val="lt1"/>
              </a:buClr>
              <a:buSzPts val="1200"/>
              <a:buChar char="●"/>
              <a:defRPr sz="1600">
                <a:solidFill>
                  <a:schemeClr val="lt1"/>
                </a:solidFill>
              </a:defRPr>
            </a:lvl7pPr>
            <a:lvl8pPr marL="4876678" lvl="7" indent="-406390" rtl="0">
              <a:spcBef>
                <a:spcPts val="0"/>
              </a:spcBef>
              <a:spcAft>
                <a:spcPts val="0"/>
              </a:spcAft>
              <a:buClr>
                <a:schemeClr val="lt1"/>
              </a:buClr>
              <a:buSzPts val="1200"/>
              <a:buChar char="○"/>
              <a:defRPr sz="1600">
                <a:solidFill>
                  <a:schemeClr val="lt1"/>
                </a:solidFill>
              </a:defRPr>
            </a:lvl8pPr>
            <a:lvl9pPr marL="5486263" lvl="8" indent="-406390" rtl="0">
              <a:spcBef>
                <a:spcPts val="0"/>
              </a:spcBef>
              <a:spcAft>
                <a:spcPts val="0"/>
              </a:spcAft>
              <a:buClr>
                <a:schemeClr val="lt1"/>
              </a:buClr>
              <a:buSzPts val="1200"/>
              <a:buChar char="■"/>
              <a:defRPr sz="1600">
                <a:solidFill>
                  <a:schemeClr val="lt1"/>
                </a:solidFill>
              </a:defRPr>
            </a:lvl9pPr>
          </a:lstStyle>
          <a:p>
            <a:endParaRPr/>
          </a:p>
        </p:txBody>
      </p:sp>
    </p:spTree>
    <p:extLst>
      <p:ext uri="{BB962C8B-B14F-4D97-AF65-F5344CB8AC3E}">
        <p14:creationId xmlns:p14="http://schemas.microsoft.com/office/powerpoint/2010/main" val="30222741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359"/>
        <p:cNvGrpSpPr/>
        <p:nvPr/>
      </p:nvGrpSpPr>
      <p:grpSpPr>
        <a:xfrm>
          <a:off x="0" y="0"/>
          <a:ext cx="0" cy="0"/>
          <a:chOff x="0" y="0"/>
          <a:chExt cx="0" cy="0"/>
        </a:xfrm>
      </p:grpSpPr>
      <p:sp>
        <p:nvSpPr>
          <p:cNvPr id="360" name="Google Shape;360;p38"/>
          <p:cNvSpPr/>
          <p:nvPr/>
        </p:nvSpPr>
        <p:spPr>
          <a:xfrm rot="5400000">
            <a:off x="2601400" y="-2612900"/>
            <a:ext cx="1473600" cy="66936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pic>
        <p:nvPicPr>
          <p:cNvPr id="361" name="Google Shape;361;p38"/>
          <p:cNvPicPr preferRelativeResize="0"/>
          <p:nvPr/>
        </p:nvPicPr>
        <p:blipFill>
          <a:blip r:embed="rId2">
            <a:alphaModFix/>
          </a:blip>
          <a:stretch>
            <a:fillRect/>
          </a:stretch>
        </p:blipFill>
        <p:spPr>
          <a:xfrm>
            <a:off x="4662934" y="1013101"/>
            <a:ext cx="864333" cy="687300"/>
          </a:xfrm>
          <a:prstGeom prst="rect">
            <a:avLst/>
          </a:prstGeom>
          <a:noFill/>
          <a:ln>
            <a:noFill/>
          </a:ln>
        </p:spPr>
      </p:pic>
      <p:pic>
        <p:nvPicPr>
          <p:cNvPr id="362" name="Google Shape;362;p38"/>
          <p:cNvPicPr preferRelativeResize="0"/>
          <p:nvPr/>
        </p:nvPicPr>
        <p:blipFill>
          <a:blip r:embed="rId2">
            <a:alphaModFix/>
          </a:blip>
          <a:stretch>
            <a:fillRect/>
          </a:stretch>
        </p:blipFill>
        <p:spPr>
          <a:xfrm rot="10800000">
            <a:off x="10735534" y="5125201"/>
            <a:ext cx="864333" cy="687300"/>
          </a:xfrm>
          <a:prstGeom prst="rect">
            <a:avLst/>
          </a:prstGeom>
          <a:noFill/>
          <a:ln>
            <a:noFill/>
          </a:ln>
        </p:spPr>
      </p:pic>
      <p:sp>
        <p:nvSpPr>
          <p:cNvPr id="363" name="Google Shape;363;p38"/>
          <p:cNvSpPr>
            <a:spLocks noGrp="1"/>
          </p:cNvSpPr>
          <p:nvPr>
            <p:ph type="pic" idx="2"/>
          </p:nvPr>
        </p:nvSpPr>
        <p:spPr>
          <a:xfrm>
            <a:off x="476267" y="833967"/>
            <a:ext cx="3817600" cy="3607600"/>
          </a:xfrm>
          <a:prstGeom prst="rect">
            <a:avLst/>
          </a:prstGeom>
          <a:noFill/>
          <a:ln>
            <a:noFill/>
          </a:ln>
        </p:spPr>
      </p:sp>
      <p:sp>
        <p:nvSpPr>
          <p:cNvPr id="364" name="Google Shape;364;p38"/>
          <p:cNvSpPr txBox="1">
            <a:spLocks noGrp="1"/>
          </p:cNvSpPr>
          <p:nvPr>
            <p:ph type="title"/>
          </p:nvPr>
        </p:nvSpPr>
        <p:spPr>
          <a:xfrm>
            <a:off x="476267" y="4583200"/>
            <a:ext cx="3817600" cy="364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867">
                <a:solidFill>
                  <a:schemeClr val="lt1"/>
                </a:solidFill>
              </a:defRPr>
            </a:lvl1pPr>
            <a:lvl2pPr lvl="1" rtl="0">
              <a:spcBef>
                <a:spcPts val="0"/>
              </a:spcBef>
              <a:spcAft>
                <a:spcPts val="0"/>
              </a:spcAft>
              <a:buClr>
                <a:schemeClr val="lt1"/>
              </a:buClr>
              <a:buSzPts val="1400"/>
              <a:buNone/>
              <a:defRPr sz="1867">
                <a:solidFill>
                  <a:schemeClr val="lt1"/>
                </a:solidFill>
              </a:defRPr>
            </a:lvl2pPr>
            <a:lvl3pPr lvl="2" rtl="0">
              <a:spcBef>
                <a:spcPts val="0"/>
              </a:spcBef>
              <a:spcAft>
                <a:spcPts val="0"/>
              </a:spcAft>
              <a:buClr>
                <a:schemeClr val="lt1"/>
              </a:buClr>
              <a:buSzPts val="1400"/>
              <a:buNone/>
              <a:defRPr sz="1867">
                <a:solidFill>
                  <a:schemeClr val="lt1"/>
                </a:solidFill>
              </a:defRPr>
            </a:lvl3pPr>
            <a:lvl4pPr lvl="3" rtl="0">
              <a:spcBef>
                <a:spcPts val="0"/>
              </a:spcBef>
              <a:spcAft>
                <a:spcPts val="0"/>
              </a:spcAft>
              <a:buClr>
                <a:schemeClr val="lt1"/>
              </a:buClr>
              <a:buSzPts val="1400"/>
              <a:buNone/>
              <a:defRPr sz="1867">
                <a:solidFill>
                  <a:schemeClr val="lt1"/>
                </a:solidFill>
              </a:defRPr>
            </a:lvl4pPr>
            <a:lvl5pPr lvl="4" rtl="0">
              <a:spcBef>
                <a:spcPts val="0"/>
              </a:spcBef>
              <a:spcAft>
                <a:spcPts val="0"/>
              </a:spcAft>
              <a:buClr>
                <a:schemeClr val="lt1"/>
              </a:buClr>
              <a:buSzPts val="1400"/>
              <a:buNone/>
              <a:defRPr sz="1867">
                <a:solidFill>
                  <a:schemeClr val="lt1"/>
                </a:solidFill>
              </a:defRPr>
            </a:lvl5pPr>
            <a:lvl6pPr lvl="5" rtl="0">
              <a:spcBef>
                <a:spcPts val="0"/>
              </a:spcBef>
              <a:spcAft>
                <a:spcPts val="0"/>
              </a:spcAft>
              <a:buClr>
                <a:schemeClr val="lt1"/>
              </a:buClr>
              <a:buSzPts val="1400"/>
              <a:buNone/>
              <a:defRPr sz="1867">
                <a:solidFill>
                  <a:schemeClr val="lt1"/>
                </a:solidFill>
              </a:defRPr>
            </a:lvl6pPr>
            <a:lvl7pPr lvl="6" rtl="0">
              <a:spcBef>
                <a:spcPts val="0"/>
              </a:spcBef>
              <a:spcAft>
                <a:spcPts val="0"/>
              </a:spcAft>
              <a:buClr>
                <a:schemeClr val="lt1"/>
              </a:buClr>
              <a:buSzPts val="1400"/>
              <a:buNone/>
              <a:defRPr sz="1867">
                <a:solidFill>
                  <a:schemeClr val="lt1"/>
                </a:solidFill>
              </a:defRPr>
            </a:lvl7pPr>
            <a:lvl8pPr lvl="7" rtl="0">
              <a:spcBef>
                <a:spcPts val="0"/>
              </a:spcBef>
              <a:spcAft>
                <a:spcPts val="0"/>
              </a:spcAft>
              <a:buClr>
                <a:schemeClr val="lt1"/>
              </a:buClr>
              <a:buSzPts val="1400"/>
              <a:buNone/>
              <a:defRPr sz="1867">
                <a:solidFill>
                  <a:schemeClr val="lt1"/>
                </a:solidFill>
              </a:defRPr>
            </a:lvl8pPr>
            <a:lvl9pPr lvl="8" rtl="0">
              <a:spcBef>
                <a:spcPts val="0"/>
              </a:spcBef>
              <a:spcAft>
                <a:spcPts val="0"/>
              </a:spcAft>
              <a:buClr>
                <a:schemeClr val="lt1"/>
              </a:buClr>
              <a:buSzPts val="1400"/>
              <a:buNone/>
              <a:defRPr sz="1867">
                <a:solidFill>
                  <a:schemeClr val="lt1"/>
                </a:solidFill>
              </a:defRPr>
            </a:lvl9pPr>
          </a:lstStyle>
          <a:p>
            <a:endParaRPr/>
          </a:p>
        </p:txBody>
      </p:sp>
      <p:sp>
        <p:nvSpPr>
          <p:cNvPr id="365" name="Google Shape;365;p38"/>
          <p:cNvSpPr txBox="1">
            <a:spLocks noGrp="1"/>
          </p:cNvSpPr>
          <p:nvPr>
            <p:ph type="subTitle" idx="1"/>
          </p:nvPr>
        </p:nvSpPr>
        <p:spPr>
          <a:xfrm>
            <a:off x="476267" y="4947179"/>
            <a:ext cx="38176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100"/>
              <a:buNone/>
              <a:defRPr sz="1467">
                <a:solidFill>
                  <a:schemeClr val="lt1"/>
                </a:solidFill>
              </a:defRPr>
            </a:lvl1pPr>
            <a:lvl2pPr lvl="1" rtl="0">
              <a:spcBef>
                <a:spcPts val="0"/>
              </a:spcBef>
              <a:spcAft>
                <a:spcPts val="0"/>
              </a:spcAft>
              <a:buClr>
                <a:schemeClr val="lt1"/>
              </a:buClr>
              <a:buSzPts val="1100"/>
              <a:buNone/>
              <a:defRPr sz="1467">
                <a:solidFill>
                  <a:schemeClr val="lt1"/>
                </a:solidFill>
              </a:defRPr>
            </a:lvl2pPr>
            <a:lvl3pPr lvl="2" rtl="0">
              <a:spcBef>
                <a:spcPts val="0"/>
              </a:spcBef>
              <a:spcAft>
                <a:spcPts val="0"/>
              </a:spcAft>
              <a:buClr>
                <a:schemeClr val="lt1"/>
              </a:buClr>
              <a:buSzPts val="1100"/>
              <a:buNone/>
              <a:defRPr sz="1467">
                <a:solidFill>
                  <a:schemeClr val="lt1"/>
                </a:solidFill>
              </a:defRPr>
            </a:lvl3pPr>
            <a:lvl4pPr lvl="3" rtl="0">
              <a:spcBef>
                <a:spcPts val="0"/>
              </a:spcBef>
              <a:spcAft>
                <a:spcPts val="0"/>
              </a:spcAft>
              <a:buClr>
                <a:schemeClr val="lt1"/>
              </a:buClr>
              <a:buSzPts val="1100"/>
              <a:buNone/>
              <a:defRPr sz="1467">
                <a:solidFill>
                  <a:schemeClr val="lt1"/>
                </a:solidFill>
              </a:defRPr>
            </a:lvl4pPr>
            <a:lvl5pPr lvl="4" rtl="0">
              <a:spcBef>
                <a:spcPts val="0"/>
              </a:spcBef>
              <a:spcAft>
                <a:spcPts val="0"/>
              </a:spcAft>
              <a:buClr>
                <a:schemeClr val="lt1"/>
              </a:buClr>
              <a:buSzPts val="1100"/>
              <a:buNone/>
              <a:defRPr sz="1467">
                <a:solidFill>
                  <a:schemeClr val="lt1"/>
                </a:solidFill>
              </a:defRPr>
            </a:lvl5pPr>
            <a:lvl6pPr lvl="5" rtl="0">
              <a:spcBef>
                <a:spcPts val="0"/>
              </a:spcBef>
              <a:spcAft>
                <a:spcPts val="0"/>
              </a:spcAft>
              <a:buClr>
                <a:schemeClr val="lt1"/>
              </a:buClr>
              <a:buSzPts val="1100"/>
              <a:buNone/>
              <a:defRPr sz="1467">
                <a:solidFill>
                  <a:schemeClr val="lt1"/>
                </a:solidFill>
              </a:defRPr>
            </a:lvl6pPr>
            <a:lvl7pPr lvl="6" rtl="0">
              <a:spcBef>
                <a:spcPts val="0"/>
              </a:spcBef>
              <a:spcAft>
                <a:spcPts val="0"/>
              </a:spcAft>
              <a:buClr>
                <a:schemeClr val="lt1"/>
              </a:buClr>
              <a:buSzPts val="1100"/>
              <a:buNone/>
              <a:defRPr sz="1467">
                <a:solidFill>
                  <a:schemeClr val="lt1"/>
                </a:solidFill>
              </a:defRPr>
            </a:lvl7pPr>
            <a:lvl8pPr lvl="7" rtl="0">
              <a:spcBef>
                <a:spcPts val="0"/>
              </a:spcBef>
              <a:spcAft>
                <a:spcPts val="0"/>
              </a:spcAft>
              <a:buClr>
                <a:schemeClr val="lt1"/>
              </a:buClr>
              <a:buSzPts val="1100"/>
              <a:buNone/>
              <a:defRPr sz="1467">
                <a:solidFill>
                  <a:schemeClr val="lt1"/>
                </a:solidFill>
              </a:defRPr>
            </a:lvl8pPr>
            <a:lvl9pPr lvl="8" rtl="0">
              <a:spcBef>
                <a:spcPts val="0"/>
              </a:spcBef>
              <a:spcAft>
                <a:spcPts val="0"/>
              </a:spcAft>
              <a:buClr>
                <a:schemeClr val="lt1"/>
              </a:buClr>
              <a:buSzPts val="1100"/>
              <a:buNone/>
              <a:defRPr sz="1467">
                <a:solidFill>
                  <a:schemeClr val="lt1"/>
                </a:solidFill>
              </a:defRPr>
            </a:lvl9pPr>
          </a:lstStyle>
          <a:p>
            <a:endParaRPr/>
          </a:p>
        </p:txBody>
      </p:sp>
      <p:sp>
        <p:nvSpPr>
          <p:cNvPr id="366" name="Google Shape;366;p38"/>
          <p:cNvSpPr txBox="1">
            <a:spLocks noGrp="1"/>
          </p:cNvSpPr>
          <p:nvPr>
            <p:ph type="subTitle" idx="3"/>
          </p:nvPr>
        </p:nvSpPr>
        <p:spPr>
          <a:xfrm>
            <a:off x="476267" y="5340757"/>
            <a:ext cx="38176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100"/>
              <a:buNone/>
              <a:defRPr sz="1467">
                <a:solidFill>
                  <a:schemeClr val="lt1"/>
                </a:solidFill>
              </a:defRPr>
            </a:lvl1pPr>
            <a:lvl2pPr lvl="1" rtl="0">
              <a:spcBef>
                <a:spcPts val="0"/>
              </a:spcBef>
              <a:spcAft>
                <a:spcPts val="0"/>
              </a:spcAft>
              <a:buClr>
                <a:schemeClr val="lt1"/>
              </a:buClr>
              <a:buSzPts val="1100"/>
              <a:buNone/>
              <a:defRPr sz="1467">
                <a:solidFill>
                  <a:schemeClr val="lt1"/>
                </a:solidFill>
              </a:defRPr>
            </a:lvl2pPr>
            <a:lvl3pPr lvl="2" rtl="0">
              <a:spcBef>
                <a:spcPts val="0"/>
              </a:spcBef>
              <a:spcAft>
                <a:spcPts val="0"/>
              </a:spcAft>
              <a:buClr>
                <a:schemeClr val="lt1"/>
              </a:buClr>
              <a:buSzPts val="1100"/>
              <a:buNone/>
              <a:defRPr sz="1467">
                <a:solidFill>
                  <a:schemeClr val="lt1"/>
                </a:solidFill>
              </a:defRPr>
            </a:lvl3pPr>
            <a:lvl4pPr lvl="3" rtl="0">
              <a:spcBef>
                <a:spcPts val="0"/>
              </a:spcBef>
              <a:spcAft>
                <a:spcPts val="0"/>
              </a:spcAft>
              <a:buClr>
                <a:schemeClr val="lt1"/>
              </a:buClr>
              <a:buSzPts val="1100"/>
              <a:buNone/>
              <a:defRPr sz="1467">
                <a:solidFill>
                  <a:schemeClr val="lt1"/>
                </a:solidFill>
              </a:defRPr>
            </a:lvl4pPr>
            <a:lvl5pPr lvl="4" rtl="0">
              <a:spcBef>
                <a:spcPts val="0"/>
              </a:spcBef>
              <a:spcAft>
                <a:spcPts val="0"/>
              </a:spcAft>
              <a:buClr>
                <a:schemeClr val="lt1"/>
              </a:buClr>
              <a:buSzPts val="1100"/>
              <a:buNone/>
              <a:defRPr sz="1467">
                <a:solidFill>
                  <a:schemeClr val="lt1"/>
                </a:solidFill>
              </a:defRPr>
            </a:lvl5pPr>
            <a:lvl6pPr lvl="5" rtl="0">
              <a:spcBef>
                <a:spcPts val="0"/>
              </a:spcBef>
              <a:spcAft>
                <a:spcPts val="0"/>
              </a:spcAft>
              <a:buClr>
                <a:schemeClr val="lt1"/>
              </a:buClr>
              <a:buSzPts val="1100"/>
              <a:buNone/>
              <a:defRPr sz="1467">
                <a:solidFill>
                  <a:schemeClr val="lt1"/>
                </a:solidFill>
              </a:defRPr>
            </a:lvl6pPr>
            <a:lvl7pPr lvl="6" rtl="0">
              <a:spcBef>
                <a:spcPts val="0"/>
              </a:spcBef>
              <a:spcAft>
                <a:spcPts val="0"/>
              </a:spcAft>
              <a:buClr>
                <a:schemeClr val="lt1"/>
              </a:buClr>
              <a:buSzPts val="1100"/>
              <a:buNone/>
              <a:defRPr sz="1467">
                <a:solidFill>
                  <a:schemeClr val="lt1"/>
                </a:solidFill>
              </a:defRPr>
            </a:lvl7pPr>
            <a:lvl8pPr lvl="7" rtl="0">
              <a:spcBef>
                <a:spcPts val="0"/>
              </a:spcBef>
              <a:spcAft>
                <a:spcPts val="0"/>
              </a:spcAft>
              <a:buClr>
                <a:schemeClr val="lt1"/>
              </a:buClr>
              <a:buSzPts val="1100"/>
              <a:buNone/>
              <a:defRPr sz="1467">
                <a:solidFill>
                  <a:schemeClr val="lt1"/>
                </a:solidFill>
              </a:defRPr>
            </a:lvl8pPr>
            <a:lvl9pPr lvl="8" rtl="0">
              <a:spcBef>
                <a:spcPts val="0"/>
              </a:spcBef>
              <a:spcAft>
                <a:spcPts val="0"/>
              </a:spcAft>
              <a:buClr>
                <a:schemeClr val="lt1"/>
              </a:buClr>
              <a:buSzPts val="1100"/>
              <a:buNone/>
              <a:defRPr sz="1467">
                <a:solidFill>
                  <a:schemeClr val="lt1"/>
                </a:solidFill>
              </a:defRPr>
            </a:lvl9pPr>
          </a:lstStyle>
          <a:p>
            <a:endParaRPr/>
          </a:p>
        </p:txBody>
      </p:sp>
      <p:sp>
        <p:nvSpPr>
          <p:cNvPr id="367" name="Google Shape;367;p38"/>
          <p:cNvSpPr txBox="1">
            <a:spLocks noGrp="1"/>
          </p:cNvSpPr>
          <p:nvPr>
            <p:ph type="body" idx="4"/>
          </p:nvPr>
        </p:nvSpPr>
        <p:spPr>
          <a:xfrm>
            <a:off x="4662933" y="1868400"/>
            <a:ext cx="6833600" cy="32568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chemeClr val="lt1"/>
              </a:buClr>
              <a:buSzPts val="1600"/>
              <a:buFont typeface="Roboto Medium"/>
              <a:buChar char="●"/>
              <a:defRPr sz="2133">
                <a:solidFill>
                  <a:schemeClr val="lt1"/>
                </a:solidFill>
                <a:latin typeface="Roboto Medium"/>
                <a:ea typeface="Roboto Medium"/>
                <a:cs typeface="Roboto Medium"/>
                <a:sym typeface="Roboto Medium"/>
              </a:defRPr>
            </a:lvl1pPr>
            <a:lvl2pPr marL="1219170" lvl="1"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2pPr>
            <a:lvl3pPr marL="1828754" lvl="2"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3pPr>
            <a:lvl4pPr marL="2438339" lvl="3"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4pPr>
            <a:lvl5pPr marL="3047924" lvl="4"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5pPr>
            <a:lvl6pPr marL="3657509" lvl="5"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6pPr>
            <a:lvl7pPr marL="4267093" lvl="6"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7pPr>
            <a:lvl8pPr marL="4876678" lvl="7"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8pPr>
            <a:lvl9pPr marL="5486263" lvl="8" indent="-423323" rtl="0">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9pPr>
          </a:lstStyle>
          <a:p>
            <a:endParaRPr/>
          </a:p>
        </p:txBody>
      </p:sp>
      <p:pic>
        <p:nvPicPr>
          <p:cNvPr id="368" name="Google Shape;368;p38"/>
          <p:cNvPicPr preferRelativeResize="0"/>
          <p:nvPr/>
        </p:nvPicPr>
        <p:blipFill>
          <a:blip r:embed="rId3">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839303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eople x4 (dark)">
  <p:cSld name="People x4 (dark)">
    <p:bg>
      <p:bgPr>
        <a:solidFill>
          <a:schemeClr val="dk1"/>
        </a:solidFill>
        <a:effectLst/>
      </p:bgPr>
    </p:bg>
    <p:spTree>
      <p:nvGrpSpPr>
        <p:cNvPr id="1" name="Shape 369"/>
        <p:cNvGrpSpPr/>
        <p:nvPr/>
      </p:nvGrpSpPr>
      <p:grpSpPr>
        <a:xfrm>
          <a:off x="0" y="0"/>
          <a:ext cx="0" cy="0"/>
          <a:chOff x="0" y="0"/>
          <a:chExt cx="0" cy="0"/>
        </a:xfrm>
      </p:grpSpPr>
      <p:sp>
        <p:nvSpPr>
          <p:cNvPr id="370" name="Google Shape;370;p39"/>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371" name="Google Shape;371;p39"/>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372" name="Google Shape;372;p39"/>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373" name="Google Shape;373;p39"/>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374" name="Google Shape;374;p39"/>
          <p:cNvSpPr>
            <a:spLocks noGrp="1"/>
          </p:cNvSpPr>
          <p:nvPr>
            <p:ph type="pic" idx="4"/>
          </p:nvPr>
        </p:nvSpPr>
        <p:spPr>
          <a:xfrm>
            <a:off x="818051" y="2161167"/>
            <a:ext cx="1592800" cy="1592800"/>
          </a:xfrm>
          <a:prstGeom prst="ellipse">
            <a:avLst/>
          </a:prstGeom>
          <a:noFill/>
          <a:ln>
            <a:noFill/>
          </a:ln>
        </p:spPr>
      </p:sp>
      <p:cxnSp>
        <p:nvCxnSpPr>
          <p:cNvPr id="375" name="Google Shape;375;p39"/>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376" name="Google Shape;376;p39"/>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377" name="Google Shape;377;p39"/>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378" name="Google Shape;378;p39"/>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379" name="Google Shape;379;p39"/>
          <p:cNvSpPr>
            <a:spLocks noGrp="1"/>
          </p:cNvSpPr>
          <p:nvPr>
            <p:ph type="pic" idx="8"/>
          </p:nvPr>
        </p:nvSpPr>
        <p:spPr>
          <a:xfrm>
            <a:off x="3805751" y="2161167"/>
            <a:ext cx="1592800" cy="1592800"/>
          </a:xfrm>
          <a:prstGeom prst="ellipse">
            <a:avLst/>
          </a:prstGeom>
          <a:noFill/>
          <a:ln>
            <a:noFill/>
          </a:ln>
        </p:spPr>
      </p:sp>
      <p:cxnSp>
        <p:nvCxnSpPr>
          <p:cNvPr id="380" name="Google Shape;380;p39"/>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381" name="Google Shape;381;p39"/>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382" name="Google Shape;382;p39"/>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383" name="Google Shape;383;p39"/>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384" name="Google Shape;384;p39"/>
          <p:cNvSpPr>
            <a:spLocks noGrp="1"/>
          </p:cNvSpPr>
          <p:nvPr>
            <p:ph type="pic" idx="15"/>
          </p:nvPr>
        </p:nvSpPr>
        <p:spPr>
          <a:xfrm>
            <a:off x="6793451" y="2161167"/>
            <a:ext cx="1592800" cy="1592800"/>
          </a:xfrm>
          <a:prstGeom prst="ellipse">
            <a:avLst/>
          </a:prstGeom>
          <a:noFill/>
          <a:ln>
            <a:noFill/>
          </a:ln>
        </p:spPr>
      </p:sp>
      <p:cxnSp>
        <p:nvCxnSpPr>
          <p:cNvPr id="385" name="Google Shape;385;p39"/>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386" name="Google Shape;386;p39"/>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867">
                <a:solidFill>
                  <a:schemeClr val="lt1"/>
                </a:solidFill>
              </a:defRPr>
            </a:lvl1pPr>
            <a:lvl2pPr lvl="1" algn="ctr" rtl="0">
              <a:spcBef>
                <a:spcPts val="0"/>
              </a:spcBef>
              <a:spcAft>
                <a:spcPts val="0"/>
              </a:spcAft>
              <a:buClr>
                <a:schemeClr val="lt1"/>
              </a:buClr>
              <a:buSzPts val="1400"/>
              <a:buNone/>
              <a:defRPr sz="1867">
                <a:solidFill>
                  <a:schemeClr val="lt1"/>
                </a:solidFill>
              </a:defRPr>
            </a:lvl2pPr>
            <a:lvl3pPr lvl="2" algn="ctr" rtl="0">
              <a:spcBef>
                <a:spcPts val="0"/>
              </a:spcBef>
              <a:spcAft>
                <a:spcPts val="0"/>
              </a:spcAft>
              <a:buClr>
                <a:schemeClr val="lt1"/>
              </a:buClr>
              <a:buSzPts val="1400"/>
              <a:buNone/>
              <a:defRPr sz="1867">
                <a:solidFill>
                  <a:schemeClr val="lt1"/>
                </a:solidFill>
              </a:defRPr>
            </a:lvl3pPr>
            <a:lvl4pPr lvl="3" algn="ctr" rtl="0">
              <a:spcBef>
                <a:spcPts val="0"/>
              </a:spcBef>
              <a:spcAft>
                <a:spcPts val="0"/>
              </a:spcAft>
              <a:buClr>
                <a:schemeClr val="lt1"/>
              </a:buClr>
              <a:buSzPts val="1400"/>
              <a:buNone/>
              <a:defRPr sz="1867">
                <a:solidFill>
                  <a:schemeClr val="lt1"/>
                </a:solidFill>
              </a:defRPr>
            </a:lvl4pPr>
            <a:lvl5pPr lvl="4" algn="ctr" rtl="0">
              <a:spcBef>
                <a:spcPts val="0"/>
              </a:spcBef>
              <a:spcAft>
                <a:spcPts val="0"/>
              </a:spcAft>
              <a:buClr>
                <a:schemeClr val="lt1"/>
              </a:buClr>
              <a:buSzPts val="1400"/>
              <a:buNone/>
              <a:defRPr sz="1867">
                <a:solidFill>
                  <a:schemeClr val="lt1"/>
                </a:solidFill>
              </a:defRPr>
            </a:lvl5pPr>
            <a:lvl6pPr lvl="5" algn="ctr" rtl="0">
              <a:spcBef>
                <a:spcPts val="0"/>
              </a:spcBef>
              <a:spcAft>
                <a:spcPts val="0"/>
              </a:spcAft>
              <a:buClr>
                <a:schemeClr val="lt1"/>
              </a:buClr>
              <a:buSzPts val="1400"/>
              <a:buNone/>
              <a:defRPr sz="1867">
                <a:solidFill>
                  <a:schemeClr val="lt1"/>
                </a:solidFill>
              </a:defRPr>
            </a:lvl6pPr>
            <a:lvl7pPr lvl="6" algn="ctr" rtl="0">
              <a:spcBef>
                <a:spcPts val="0"/>
              </a:spcBef>
              <a:spcAft>
                <a:spcPts val="0"/>
              </a:spcAft>
              <a:buClr>
                <a:schemeClr val="lt1"/>
              </a:buClr>
              <a:buSzPts val="1400"/>
              <a:buNone/>
              <a:defRPr sz="1867">
                <a:solidFill>
                  <a:schemeClr val="lt1"/>
                </a:solidFill>
              </a:defRPr>
            </a:lvl7pPr>
            <a:lvl8pPr lvl="7" algn="ctr" rtl="0">
              <a:spcBef>
                <a:spcPts val="0"/>
              </a:spcBef>
              <a:spcAft>
                <a:spcPts val="0"/>
              </a:spcAft>
              <a:buClr>
                <a:schemeClr val="lt1"/>
              </a:buClr>
              <a:buSzPts val="1400"/>
              <a:buNone/>
              <a:defRPr sz="1867">
                <a:solidFill>
                  <a:schemeClr val="lt1"/>
                </a:solidFill>
              </a:defRPr>
            </a:lvl8pPr>
            <a:lvl9pPr lvl="8" algn="ctr" rtl="0">
              <a:spcBef>
                <a:spcPts val="0"/>
              </a:spcBef>
              <a:spcAft>
                <a:spcPts val="0"/>
              </a:spcAft>
              <a:buClr>
                <a:schemeClr val="lt1"/>
              </a:buClr>
              <a:buSzPts val="1400"/>
              <a:buNone/>
              <a:defRPr sz="1867">
                <a:solidFill>
                  <a:schemeClr val="lt1"/>
                </a:solidFill>
              </a:defRPr>
            </a:lvl9pPr>
          </a:lstStyle>
          <a:p>
            <a:endParaRPr/>
          </a:p>
        </p:txBody>
      </p:sp>
      <p:sp>
        <p:nvSpPr>
          <p:cNvPr id="387" name="Google Shape;387;p39"/>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i="1">
                <a:solidFill>
                  <a:schemeClr val="lt1"/>
                </a:solidFill>
              </a:defRPr>
            </a:lvl1pPr>
            <a:lvl2pPr lvl="1" algn="ctr" rtl="0">
              <a:spcBef>
                <a:spcPts val="0"/>
              </a:spcBef>
              <a:spcAft>
                <a:spcPts val="0"/>
              </a:spcAft>
              <a:buClr>
                <a:schemeClr val="lt1"/>
              </a:buClr>
              <a:buSzPts val="1100"/>
              <a:buNone/>
              <a:defRPr sz="1467" i="1">
                <a:solidFill>
                  <a:schemeClr val="lt1"/>
                </a:solidFill>
              </a:defRPr>
            </a:lvl2pPr>
            <a:lvl3pPr lvl="2" algn="ctr" rtl="0">
              <a:spcBef>
                <a:spcPts val="0"/>
              </a:spcBef>
              <a:spcAft>
                <a:spcPts val="0"/>
              </a:spcAft>
              <a:buClr>
                <a:schemeClr val="lt1"/>
              </a:buClr>
              <a:buSzPts val="1100"/>
              <a:buNone/>
              <a:defRPr sz="1467" i="1">
                <a:solidFill>
                  <a:schemeClr val="lt1"/>
                </a:solidFill>
              </a:defRPr>
            </a:lvl3pPr>
            <a:lvl4pPr lvl="3" algn="ctr" rtl="0">
              <a:spcBef>
                <a:spcPts val="0"/>
              </a:spcBef>
              <a:spcAft>
                <a:spcPts val="0"/>
              </a:spcAft>
              <a:buClr>
                <a:schemeClr val="lt1"/>
              </a:buClr>
              <a:buSzPts val="1100"/>
              <a:buNone/>
              <a:defRPr sz="1467" i="1">
                <a:solidFill>
                  <a:schemeClr val="lt1"/>
                </a:solidFill>
              </a:defRPr>
            </a:lvl4pPr>
            <a:lvl5pPr lvl="4" algn="ctr" rtl="0">
              <a:spcBef>
                <a:spcPts val="0"/>
              </a:spcBef>
              <a:spcAft>
                <a:spcPts val="0"/>
              </a:spcAft>
              <a:buClr>
                <a:schemeClr val="lt1"/>
              </a:buClr>
              <a:buSzPts val="1100"/>
              <a:buNone/>
              <a:defRPr sz="1467" i="1">
                <a:solidFill>
                  <a:schemeClr val="lt1"/>
                </a:solidFill>
              </a:defRPr>
            </a:lvl5pPr>
            <a:lvl6pPr lvl="5" algn="ctr" rtl="0">
              <a:spcBef>
                <a:spcPts val="0"/>
              </a:spcBef>
              <a:spcAft>
                <a:spcPts val="0"/>
              </a:spcAft>
              <a:buClr>
                <a:schemeClr val="lt1"/>
              </a:buClr>
              <a:buSzPts val="1100"/>
              <a:buNone/>
              <a:defRPr sz="1467" i="1">
                <a:solidFill>
                  <a:schemeClr val="lt1"/>
                </a:solidFill>
              </a:defRPr>
            </a:lvl6pPr>
            <a:lvl7pPr lvl="6" algn="ctr" rtl="0">
              <a:spcBef>
                <a:spcPts val="0"/>
              </a:spcBef>
              <a:spcAft>
                <a:spcPts val="0"/>
              </a:spcAft>
              <a:buClr>
                <a:schemeClr val="lt1"/>
              </a:buClr>
              <a:buSzPts val="1100"/>
              <a:buNone/>
              <a:defRPr sz="1467" i="1">
                <a:solidFill>
                  <a:schemeClr val="lt1"/>
                </a:solidFill>
              </a:defRPr>
            </a:lvl7pPr>
            <a:lvl8pPr lvl="7" algn="ctr" rtl="0">
              <a:spcBef>
                <a:spcPts val="0"/>
              </a:spcBef>
              <a:spcAft>
                <a:spcPts val="0"/>
              </a:spcAft>
              <a:buClr>
                <a:schemeClr val="lt1"/>
              </a:buClr>
              <a:buSzPts val="1100"/>
              <a:buNone/>
              <a:defRPr sz="1467" i="1">
                <a:solidFill>
                  <a:schemeClr val="lt1"/>
                </a:solidFill>
              </a:defRPr>
            </a:lvl8pPr>
            <a:lvl9pPr lvl="8" algn="ctr" rtl="0">
              <a:spcBef>
                <a:spcPts val="0"/>
              </a:spcBef>
              <a:spcAft>
                <a:spcPts val="0"/>
              </a:spcAft>
              <a:buClr>
                <a:schemeClr val="lt1"/>
              </a:buClr>
              <a:buSzPts val="1100"/>
              <a:buNone/>
              <a:defRPr sz="1467" i="1">
                <a:solidFill>
                  <a:schemeClr val="lt1"/>
                </a:solidFill>
              </a:defRPr>
            </a:lvl9pPr>
          </a:lstStyle>
          <a:p>
            <a:endParaRPr/>
          </a:p>
        </p:txBody>
      </p:sp>
      <p:sp>
        <p:nvSpPr>
          <p:cNvPr id="388" name="Google Shape;388;p39"/>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100"/>
              <a:buNone/>
              <a:defRPr sz="1467">
                <a:solidFill>
                  <a:schemeClr val="lt1"/>
                </a:solidFill>
              </a:defRPr>
            </a:lvl1pPr>
            <a:lvl2pPr lvl="1" algn="ctr" rtl="0">
              <a:spcBef>
                <a:spcPts val="0"/>
              </a:spcBef>
              <a:spcAft>
                <a:spcPts val="0"/>
              </a:spcAft>
              <a:buClr>
                <a:schemeClr val="lt1"/>
              </a:buClr>
              <a:buSzPts val="1100"/>
              <a:buNone/>
              <a:defRPr sz="1467">
                <a:solidFill>
                  <a:schemeClr val="lt1"/>
                </a:solidFill>
              </a:defRPr>
            </a:lvl2pPr>
            <a:lvl3pPr lvl="2" algn="ctr" rtl="0">
              <a:spcBef>
                <a:spcPts val="0"/>
              </a:spcBef>
              <a:spcAft>
                <a:spcPts val="0"/>
              </a:spcAft>
              <a:buClr>
                <a:schemeClr val="lt1"/>
              </a:buClr>
              <a:buSzPts val="1100"/>
              <a:buNone/>
              <a:defRPr sz="1467">
                <a:solidFill>
                  <a:schemeClr val="lt1"/>
                </a:solidFill>
              </a:defRPr>
            </a:lvl3pPr>
            <a:lvl4pPr lvl="3" algn="ctr" rtl="0">
              <a:spcBef>
                <a:spcPts val="0"/>
              </a:spcBef>
              <a:spcAft>
                <a:spcPts val="0"/>
              </a:spcAft>
              <a:buClr>
                <a:schemeClr val="lt1"/>
              </a:buClr>
              <a:buSzPts val="1100"/>
              <a:buNone/>
              <a:defRPr sz="1467">
                <a:solidFill>
                  <a:schemeClr val="lt1"/>
                </a:solidFill>
              </a:defRPr>
            </a:lvl4pPr>
            <a:lvl5pPr lvl="4" algn="ctr" rtl="0">
              <a:spcBef>
                <a:spcPts val="0"/>
              </a:spcBef>
              <a:spcAft>
                <a:spcPts val="0"/>
              </a:spcAft>
              <a:buClr>
                <a:schemeClr val="lt1"/>
              </a:buClr>
              <a:buSzPts val="1100"/>
              <a:buNone/>
              <a:defRPr sz="1467">
                <a:solidFill>
                  <a:schemeClr val="lt1"/>
                </a:solidFill>
              </a:defRPr>
            </a:lvl5pPr>
            <a:lvl6pPr lvl="5" algn="ctr" rtl="0">
              <a:spcBef>
                <a:spcPts val="0"/>
              </a:spcBef>
              <a:spcAft>
                <a:spcPts val="0"/>
              </a:spcAft>
              <a:buClr>
                <a:schemeClr val="lt1"/>
              </a:buClr>
              <a:buSzPts val="1100"/>
              <a:buNone/>
              <a:defRPr sz="1467">
                <a:solidFill>
                  <a:schemeClr val="lt1"/>
                </a:solidFill>
              </a:defRPr>
            </a:lvl6pPr>
            <a:lvl7pPr lvl="6" algn="ctr" rtl="0">
              <a:spcBef>
                <a:spcPts val="0"/>
              </a:spcBef>
              <a:spcAft>
                <a:spcPts val="0"/>
              </a:spcAft>
              <a:buClr>
                <a:schemeClr val="lt1"/>
              </a:buClr>
              <a:buSzPts val="1100"/>
              <a:buNone/>
              <a:defRPr sz="1467">
                <a:solidFill>
                  <a:schemeClr val="lt1"/>
                </a:solidFill>
              </a:defRPr>
            </a:lvl7pPr>
            <a:lvl8pPr lvl="7" algn="ctr" rtl="0">
              <a:spcBef>
                <a:spcPts val="0"/>
              </a:spcBef>
              <a:spcAft>
                <a:spcPts val="0"/>
              </a:spcAft>
              <a:buClr>
                <a:schemeClr val="lt1"/>
              </a:buClr>
              <a:buSzPts val="1100"/>
              <a:buNone/>
              <a:defRPr sz="1467">
                <a:solidFill>
                  <a:schemeClr val="lt1"/>
                </a:solidFill>
              </a:defRPr>
            </a:lvl8pPr>
            <a:lvl9pPr lvl="8" algn="ctr" rtl="0">
              <a:spcBef>
                <a:spcPts val="0"/>
              </a:spcBef>
              <a:spcAft>
                <a:spcPts val="0"/>
              </a:spcAft>
              <a:buClr>
                <a:schemeClr val="lt1"/>
              </a:buClr>
              <a:buSzPts val="1100"/>
              <a:buNone/>
              <a:defRPr sz="1467">
                <a:solidFill>
                  <a:schemeClr val="lt1"/>
                </a:solidFill>
              </a:defRPr>
            </a:lvl9pPr>
          </a:lstStyle>
          <a:p>
            <a:endParaRPr/>
          </a:p>
        </p:txBody>
      </p:sp>
      <p:sp>
        <p:nvSpPr>
          <p:cNvPr id="389" name="Google Shape;389;p39"/>
          <p:cNvSpPr>
            <a:spLocks noGrp="1"/>
          </p:cNvSpPr>
          <p:nvPr>
            <p:ph type="pic" idx="19"/>
          </p:nvPr>
        </p:nvSpPr>
        <p:spPr>
          <a:xfrm>
            <a:off x="9781151" y="2161167"/>
            <a:ext cx="1592800" cy="1592800"/>
          </a:xfrm>
          <a:prstGeom prst="ellipse">
            <a:avLst/>
          </a:prstGeom>
          <a:noFill/>
          <a:ln>
            <a:noFill/>
          </a:ln>
        </p:spPr>
      </p:sp>
      <p:cxnSp>
        <p:nvCxnSpPr>
          <p:cNvPr id="390" name="Google Shape;390;p39"/>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391" name="Google Shape;391;p39"/>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8383208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People x4 (light)">
  <p:cSld name="People x4 (light)">
    <p:bg>
      <p:bgPr>
        <a:solidFill>
          <a:schemeClr val="lt1"/>
        </a:solidFill>
        <a:effectLst/>
      </p:bgPr>
    </p:bg>
    <p:spTree>
      <p:nvGrpSpPr>
        <p:cNvPr id="1" name="Shape 392"/>
        <p:cNvGrpSpPr/>
        <p:nvPr/>
      </p:nvGrpSpPr>
      <p:grpSpPr>
        <a:xfrm>
          <a:off x="0" y="0"/>
          <a:ext cx="0" cy="0"/>
          <a:chOff x="0" y="0"/>
          <a:chExt cx="0" cy="0"/>
        </a:xfrm>
      </p:grpSpPr>
      <p:sp>
        <p:nvSpPr>
          <p:cNvPr id="393" name="Google Shape;393;p40"/>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4" name="Google Shape;394;p40"/>
          <p:cNvSpPr txBox="1">
            <a:spLocks noGrp="1"/>
          </p:cNvSpPr>
          <p:nvPr>
            <p:ph type="title" idx="2"/>
          </p:nvPr>
        </p:nvSpPr>
        <p:spPr>
          <a:xfrm>
            <a:off x="2082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395" name="Google Shape;395;p40"/>
          <p:cNvSpPr txBox="1">
            <a:spLocks noGrp="1"/>
          </p:cNvSpPr>
          <p:nvPr>
            <p:ph type="subTitle" idx="1"/>
          </p:nvPr>
        </p:nvSpPr>
        <p:spPr>
          <a:xfrm>
            <a:off x="2082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396" name="Google Shape;396;p40"/>
          <p:cNvSpPr txBox="1">
            <a:spLocks noGrp="1"/>
          </p:cNvSpPr>
          <p:nvPr>
            <p:ph type="subTitle" idx="3"/>
          </p:nvPr>
        </p:nvSpPr>
        <p:spPr>
          <a:xfrm>
            <a:off x="2082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397" name="Google Shape;397;p40"/>
          <p:cNvSpPr>
            <a:spLocks noGrp="1"/>
          </p:cNvSpPr>
          <p:nvPr>
            <p:ph type="pic" idx="4"/>
          </p:nvPr>
        </p:nvSpPr>
        <p:spPr>
          <a:xfrm>
            <a:off x="818051" y="2161167"/>
            <a:ext cx="1592800" cy="1592800"/>
          </a:xfrm>
          <a:prstGeom prst="ellipse">
            <a:avLst/>
          </a:prstGeom>
          <a:noFill/>
          <a:ln>
            <a:noFill/>
          </a:ln>
        </p:spPr>
      </p:sp>
      <p:cxnSp>
        <p:nvCxnSpPr>
          <p:cNvPr id="398" name="Google Shape;398;p40"/>
          <p:cNvCxnSpPr/>
          <p:nvPr/>
        </p:nvCxnSpPr>
        <p:spPr>
          <a:xfrm>
            <a:off x="14772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399" name="Google Shape;399;p40"/>
          <p:cNvSpPr txBox="1">
            <a:spLocks noGrp="1"/>
          </p:cNvSpPr>
          <p:nvPr>
            <p:ph type="title" idx="5"/>
          </p:nvPr>
        </p:nvSpPr>
        <p:spPr>
          <a:xfrm>
            <a:off x="31959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00" name="Google Shape;400;p40"/>
          <p:cNvSpPr txBox="1">
            <a:spLocks noGrp="1"/>
          </p:cNvSpPr>
          <p:nvPr>
            <p:ph type="subTitle" idx="6"/>
          </p:nvPr>
        </p:nvSpPr>
        <p:spPr>
          <a:xfrm>
            <a:off x="31959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401" name="Google Shape;401;p40"/>
          <p:cNvSpPr txBox="1">
            <a:spLocks noGrp="1"/>
          </p:cNvSpPr>
          <p:nvPr>
            <p:ph type="subTitle" idx="7"/>
          </p:nvPr>
        </p:nvSpPr>
        <p:spPr>
          <a:xfrm>
            <a:off x="31959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402" name="Google Shape;402;p40"/>
          <p:cNvSpPr>
            <a:spLocks noGrp="1"/>
          </p:cNvSpPr>
          <p:nvPr>
            <p:ph type="pic" idx="8"/>
          </p:nvPr>
        </p:nvSpPr>
        <p:spPr>
          <a:xfrm>
            <a:off x="3805751" y="2161167"/>
            <a:ext cx="1592800" cy="1592800"/>
          </a:xfrm>
          <a:prstGeom prst="ellipse">
            <a:avLst/>
          </a:prstGeom>
          <a:noFill/>
          <a:ln>
            <a:noFill/>
          </a:ln>
        </p:spPr>
      </p:sp>
      <p:cxnSp>
        <p:nvCxnSpPr>
          <p:cNvPr id="403" name="Google Shape;403;p40"/>
          <p:cNvCxnSpPr/>
          <p:nvPr/>
        </p:nvCxnSpPr>
        <p:spPr>
          <a:xfrm>
            <a:off x="44649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404" name="Google Shape;404;p40"/>
          <p:cNvSpPr txBox="1">
            <a:spLocks noGrp="1"/>
          </p:cNvSpPr>
          <p:nvPr>
            <p:ph type="title" idx="9"/>
          </p:nvPr>
        </p:nvSpPr>
        <p:spPr>
          <a:xfrm>
            <a:off x="61836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05" name="Google Shape;405;p40"/>
          <p:cNvSpPr txBox="1">
            <a:spLocks noGrp="1"/>
          </p:cNvSpPr>
          <p:nvPr>
            <p:ph type="subTitle" idx="13"/>
          </p:nvPr>
        </p:nvSpPr>
        <p:spPr>
          <a:xfrm>
            <a:off x="61836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406" name="Google Shape;406;p40"/>
          <p:cNvSpPr txBox="1">
            <a:spLocks noGrp="1"/>
          </p:cNvSpPr>
          <p:nvPr>
            <p:ph type="subTitle" idx="14"/>
          </p:nvPr>
        </p:nvSpPr>
        <p:spPr>
          <a:xfrm>
            <a:off x="61836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407" name="Google Shape;407;p40"/>
          <p:cNvSpPr>
            <a:spLocks noGrp="1"/>
          </p:cNvSpPr>
          <p:nvPr>
            <p:ph type="pic" idx="15"/>
          </p:nvPr>
        </p:nvSpPr>
        <p:spPr>
          <a:xfrm>
            <a:off x="6793451" y="2161167"/>
            <a:ext cx="1592800" cy="1592800"/>
          </a:xfrm>
          <a:prstGeom prst="ellipse">
            <a:avLst/>
          </a:prstGeom>
          <a:noFill/>
          <a:ln>
            <a:noFill/>
          </a:ln>
        </p:spPr>
      </p:sp>
      <p:cxnSp>
        <p:nvCxnSpPr>
          <p:cNvPr id="408" name="Google Shape;408;p40"/>
          <p:cNvCxnSpPr/>
          <p:nvPr/>
        </p:nvCxnSpPr>
        <p:spPr>
          <a:xfrm>
            <a:off x="7452651" y="3865376"/>
            <a:ext cx="274400" cy="0"/>
          </a:xfrm>
          <a:prstGeom prst="straightConnector1">
            <a:avLst/>
          </a:prstGeom>
          <a:noFill/>
          <a:ln w="25400" cap="flat" cmpd="sng">
            <a:solidFill>
              <a:srgbClr val="E9F0FC"/>
            </a:solidFill>
            <a:prstDash val="solid"/>
            <a:miter lim="800000"/>
            <a:headEnd type="none" w="sm" len="sm"/>
            <a:tailEnd type="none" w="sm" len="sm"/>
          </a:ln>
        </p:spPr>
      </p:cxnSp>
      <p:sp>
        <p:nvSpPr>
          <p:cNvPr id="409" name="Google Shape;409;p40"/>
          <p:cNvSpPr txBox="1">
            <a:spLocks noGrp="1"/>
          </p:cNvSpPr>
          <p:nvPr>
            <p:ph type="title" idx="16"/>
          </p:nvPr>
        </p:nvSpPr>
        <p:spPr>
          <a:xfrm>
            <a:off x="9171351" y="3980500"/>
            <a:ext cx="2812400" cy="3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410" name="Google Shape;410;p40"/>
          <p:cNvSpPr txBox="1">
            <a:spLocks noGrp="1"/>
          </p:cNvSpPr>
          <p:nvPr>
            <p:ph type="subTitle" idx="17"/>
          </p:nvPr>
        </p:nvSpPr>
        <p:spPr>
          <a:xfrm>
            <a:off x="9171351" y="4344481"/>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i="1"/>
            </a:lvl1pPr>
            <a:lvl2pPr lvl="1" algn="ctr" rtl="0">
              <a:spcBef>
                <a:spcPts val="0"/>
              </a:spcBef>
              <a:spcAft>
                <a:spcPts val="0"/>
              </a:spcAft>
              <a:buSzPts val="1100"/>
              <a:buNone/>
              <a:defRPr sz="1467" i="1"/>
            </a:lvl2pPr>
            <a:lvl3pPr lvl="2" algn="ctr" rtl="0">
              <a:spcBef>
                <a:spcPts val="0"/>
              </a:spcBef>
              <a:spcAft>
                <a:spcPts val="0"/>
              </a:spcAft>
              <a:buSzPts val="1100"/>
              <a:buNone/>
              <a:defRPr sz="1467" i="1"/>
            </a:lvl3pPr>
            <a:lvl4pPr lvl="3" algn="ctr" rtl="0">
              <a:spcBef>
                <a:spcPts val="0"/>
              </a:spcBef>
              <a:spcAft>
                <a:spcPts val="0"/>
              </a:spcAft>
              <a:buSzPts val="1100"/>
              <a:buNone/>
              <a:defRPr sz="1467" i="1"/>
            </a:lvl4pPr>
            <a:lvl5pPr lvl="4" algn="ctr" rtl="0">
              <a:spcBef>
                <a:spcPts val="0"/>
              </a:spcBef>
              <a:spcAft>
                <a:spcPts val="0"/>
              </a:spcAft>
              <a:buSzPts val="1100"/>
              <a:buNone/>
              <a:defRPr sz="1467" i="1"/>
            </a:lvl5pPr>
            <a:lvl6pPr lvl="5" algn="ctr" rtl="0">
              <a:spcBef>
                <a:spcPts val="0"/>
              </a:spcBef>
              <a:spcAft>
                <a:spcPts val="0"/>
              </a:spcAft>
              <a:buSzPts val="1100"/>
              <a:buNone/>
              <a:defRPr sz="1467" i="1"/>
            </a:lvl6pPr>
            <a:lvl7pPr lvl="6" algn="ctr" rtl="0">
              <a:spcBef>
                <a:spcPts val="0"/>
              </a:spcBef>
              <a:spcAft>
                <a:spcPts val="0"/>
              </a:spcAft>
              <a:buSzPts val="1100"/>
              <a:buNone/>
              <a:defRPr sz="1467" i="1"/>
            </a:lvl7pPr>
            <a:lvl8pPr lvl="7" algn="ctr" rtl="0">
              <a:spcBef>
                <a:spcPts val="0"/>
              </a:spcBef>
              <a:spcAft>
                <a:spcPts val="0"/>
              </a:spcAft>
              <a:buSzPts val="1100"/>
              <a:buNone/>
              <a:defRPr sz="1467" i="1"/>
            </a:lvl8pPr>
            <a:lvl9pPr lvl="8" algn="ctr" rtl="0">
              <a:spcBef>
                <a:spcPts val="0"/>
              </a:spcBef>
              <a:spcAft>
                <a:spcPts val="0"/>
              </a:spcAft>
              <a:buSzPts val="1100"/>
              <a:buNone/>
              <a:defRPr sz="1467" i="1"/>
            </a:lvl9pPr>
          </a:lstStyle>
          <a:p>
            <a:endParaRPr/>
          </a:p>
        </p:txBody>
      </p:sp>
      <p:sp>
        <p:nvSpPr>
          <p:cNvPr id="411" name="Google Shape;411;p40"/>
          <p:cNvSpPr txBox="1">
            <a:spLocks noGrp="1"/>
          </p:cNvSpPr>
          <p:nvPr>
            <p:ph type="subTitle" idx="18"/>
          </p:nvPr>
        </p:nvSpPr>
        <p:spPr>
          <a:xfrm>
            <a:off x="9171351" y="4738064"/>
            <a:ext cx="28124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None/>
              <a:defRPr sz="1467"/>
            </a:lvl1pPr>
            <a:lvl2pPr lvl="1" algn="ctr" rtl="0">
              <a:spcBef>
                <a:spcPts val="0"/>
              </a:spcBef>
              <a:spcAft>
                <a:spcPts val="0"/>
              </a:spcAft>
              <a:buSzPts val="1100"/>
              <a:buNone/>
              <a:defRPr sz="1467"/>
            </a:lvl2pPr>
            <a:lvl3pPr lvl="2" algn="ctr" rtl="0">
              <a:spcBef>
                <a:spcPts val="0"/>
              </a:spcBef>
              <a:spcAft>
                <a:spcPts val="0"/>
              </a:spcAft>
              <a:buSzPts val="1100"/>
              <a:buNone/>
              <a:defRPr sz="1467"/>
            </a:lvl3pPr>
            <a:lvl4pPr lvl="3" algn="ctr" rtl="0">
              <a:spcBef>
                <a:spcPts val="0"/>
              </a:spcBef>
              <a:spcAft>
                <a:spcPts val="0"/>
              </a:spcAft>
              <a:buSzPts val="1100"/>
              <a:buNone/>
              <a:defRPr sz="1467"/>
            </a:lvl4pPr>
            <a:lvl5pPr lvl="4" algn="ctr" rtl="0">
              <a:spcBef>
                <a:spcPts val="0"/>
              </a:spcBef>
              <a:spcAft>
                <a:spcPts val="0"/>
              </a:spcAft>
              <a:buSzPts val="1100"/>
              <a:buNone/>
              <a:defRPr sz="1467"/>
            </a:lvl5pPr>
            <a:lvl6pPr lvl="5" algn="ctr" rtl="0">
              <a:spcBef>
                <a:spcPts val="0"/>
              </a:spcBef>
              <a:spcAft>
                <a:spcPts val="0"/>
              </a:spcAft>
              <a:buSzPts val="1100"/>
              <a:buNone/>
              <a:defRPr sz="1467"/>
            </a:lvl6pPr>
            <a:lvl7pPr lvl="6" algn="ctr" rtl="0">
              <a:spcBef>
                <a:spcPts val="0"/>
              </a:spcBef>
              <a:spcAft>
                <a:spcPts val="0"/>
              </a:spcAft>
              <a:buSzPts val="1100"/>
              <a:buNone/>
              <a:defRPr sz="1467"/>
            </a:lvl7pPr>
            <a:lvl8pPr lvl="7" algn="ctr" rtl="0">
              <a:spcBef>
                <a:spcPts val="0"/>
              </a:spcBef>
              <a:spcAft>
                <a:spcPts val="0"/>
              </a:spcAft>
              <a:buSzPts val="1100"/>
              <a:buNone/>
              <a:defRPr sz="1467"/>
            </a:lvl8pPr>
            <a:lvl9pPr lvl="8" algn="ctr" rtl="0">
              <a:spcBef>
                <a:spcPts val="0"/>
              </a:spcBef>
              <a:spcAft>
                <a:spcPts val="0"/>
              </a:spcAft>
              <a:buSzPts val="1100"/>
              <a:buNone/>
              <a:defRPr sz="1467"/>
            </a:lvl9pPr>
          </a:lstStyle>
          <a:p>
            <a:endParaRPr/>
          </a:p>
        </p:txBody>
      </p:sp>
      <p:sp>
        <p:nvSpPr>
          <p:cNvPr id="412" name="Google Shape;412;p40"/>
          <p:cNvSpPr>
            <a:spLocks noGrp="1"/>
          </p:cNvSpPr>
          <p:nvPr>
            <p:ph type="pic" idx="19"/>
          </p:nvPr>
        </p:nvSpPr>
        <p:spPr>
          <a:xfrm>
            <a:off x="9781151" y="2161167"/>
            <a:ext cx="1592800" cy="1592800"/>
          </a:xfrm>
          <a:prstGeom prst="ellipse">
            <a:avLst/>
          </a:prstGeom>
          <a:noFill/>
          <a:ln>
            <a:noFill/>
          </a:ln>
        </p:spPr>
      </p:sp>
      <p:cxnSp>
        <p:nvCxnSpPr>
          <p:cNvPr id="413" name="Google Shape;413;p40"/>
          <p:cNvCxnSpPr/>
          <p:nvPr/>
        </p:nvCxnSpPr>
        <p:spPr>
          <a:xfrm>
            <a:off x="10440351" y="3865376"/>
            <a:ext cx="274400" cy="0"/>
          </a:xfrm>
          <a:prstGeom prst="straightConnector1">
            <a:avLst/>
          </a:prstGeom>
          <a:noFill/>
          <a:ln w="25400" cap="flat" cmpd="sng">
            <a:solidFill>
              <a:srgbClr val="E9F0FC"/>
            </a:solidFill>
            <a:prstDash val="solid"/>
            <a:miter lim="800000"/>
            <a:headEnd type="none" w="sm" len="sm"/>
            <a:tailEnd type="none" w="sm" len="sm"/>
          </a:ln>
        </p:spPr>
      </p:cxnSp>
      <p:pic>
        <p:nvPicPr>
          <p:cNvPr id="414" name="Google Shape;414;p40"/>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8836031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People x9 (dark)">
  <p:cSld name="People x9 (dark)">
    <p:bg>
      <p:bgPr>
        <a:solidFill>
          <a:schemeClr val="dk1"/>
        </a:solidFill>
        <a:effectLst/>
      </p:bgPr>
    </p:bg>
    <p:spTree>
      <p:nvGrpSpPr>
        <p:cNvPr id="1" name="Shape 415"/>
        <p:cNvGrpSpPr/>
        <p:nvPr/>
      </p:nvGrpSpPr>
      <p:grpSpPr>
        <a:xfrm>
          <a:off x="0" y="0"/>
          <a:ext cx="0" cy="0"/>
          <a:chOff x="0" y="0"/>
          <a:chExt cx="0" cy="0"/>
        </a:xfrm>
      </p:grpSpPr>
      <p:sp>
        <p:nvSpPr>
          <p:cNvPr id="416" name="Google Shape;416;p41"/>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417" name="Google Shape;417;p41"/>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18" name="Google Shape;418;p41"/>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19" name="Google Shape;419;p41"/>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20" name="Google Shape;420;p41"/>
          <p:cNvSpPr>
            <a:spLocks noGrp="1"/>
          </p:cNvSpPr>
          <p:nvPr>
            <p:ph type="pic" idx="4"/>
          </p:nvPr>
        </p:nvSpPr>
        <p:spPr>
          <a:xfrm>
            <a:off x="602800" y="1567867"/>
            <a:ext cx="1180400" cy="1180400"/>
          </a:xfrm>
          <a:prstGeom prst="ellipse">
            <a:avLst/>
          </a:prstGeom>
          <a:noFill/>
          <a:ln>
            <a:noFill/>
          </a:ln>
        </p:spPr>
      </p:sp>
      <p:sp>
        <p:nvSpPr>
          <p:cNvPr id="421" name="Google Shape;421;p41"/>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22" name="Google Shape;422;p41"/>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23" name="Google Shape;423;p41"/>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24" name="Google Shape;424;p41"/>
          <p:cNvSpPr>
            <a:spLocks noGrp="1"/>
          </p:cNvSpPr>
          <p:nvPr>
            <p:ph type="pic" idx="8"/>
          </p:nvPr>
        </p:nvSpPr>
        <p:spPr>
          <a:xfrm>
            <a:off x="4451567" y="1567867"/>
            <a:ext cx="1180400" cy="1180400"/>
          </a:xfrm>
          <a:prstGeom prst="ellipse">
            <a:avLst/>
          </a:prstGeom>
          <a:noFill/>
          <a:ln>
            <a:noFill/>
          </a:ln>
        </p:spPr>
      </p:sp>
      <p:sp>
        <p:nvSpPr>
          <p:cNvPr id="425" name="Google Shape;425;p41"/>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26" name="Google Shape;426;p41"/>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27" name="Google Shape;427;p41"/>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28" name="Google Shape;428;p41"/>
          <p:cNvSpPr>
            <a:spLocks noGrp="1"/>
          </p:cNvSpPr>
          <p:nvPr>
            <p:ph type="pic" idx="15"/>
          </p:nvPr>
        </p:nvSpPr>
        <p:spPr>
          <a:xfrm>
            <a:off x="8300333" y="1567867"/>
            <a:ext cx="1180400" cy="1180400"/>
          </a:xfrm>
          <a:prstGeom prst="ellipse">
            <a:avLst/>
          </a:prstGeom>
          <a:noFill/>
          <a:ln>
            <a:noFill/>
          </a:ln>
        </p:spPr>
      </p:sp>
      <p:sp>
        <p:nvSpPr>
          <p:cNvPr id="429" name="Google Shape;429;p41"/>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30" name="Google Shape;430;p41"/>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31" name="Google Shape;431;p41"/>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32" name="Google Shape;432;p41"/>
          <p:cNvSpPr>
            <a:spLocks noGrp="1"/>
          </p:cNvSpPr>
          <p:nvPr>
            <p:ph type="pic" idx="19"/>
          </p:nvPr>
        </p:nvSpPr>
        <p:spPr>
          <a:xfrm>
            <a:off x="602800" y="3060767"/>
            <a:ext cx="1180400" cy="1180400"/>
          </a:xfrm>
          <a:prstGeom prst="ellipse">
            <a:avLst/>
          </a:prstGeom>
          <a:noFill/>
          <a:ln>
            <a:noFill/>
          </a:ln>
        </p:spPr>
      </p:sp>
      <p:sp>
        <p:nvSpPr>
          <p:cNvPr id="433" name="Google Shape;433;p41"/>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34" name="Google Shape;434;p41"/>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35" name="Google Shape;435;p41"/>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36" name="Google Shape;436;p41"/>
          <p:cNvSpPr>
            <a:spLocks noGrp="1"/>
          </p:cNvSpPr>
          <p:nvPr>
            <p:ph type="pic" idx="23"/>
          </p:nvPr>
        </p:nvSpPr>
        <p:spPr>
          <a:xfrm>
            <a:off x="4451567" y="3060767"/>
            <a:ext cx="1180400" cy="1180400"/>
          </a:xfrm>
          <a:prstGeom prst="ellipse">
            <a:avLst/>
          </a:prstGeom>
          <a:noFill/>
          <a:ln>
            <a:noFill/>
          </a:ln>
        </p:spPr>
      </p:sp>
      <p:sp>
        <p:nvSpPr>
          <p:cNvPr id="437" name="Google Shape;437;p41"/>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38" name="Google Shape;438;p41"/>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39" name="Google Shape;439;p41"/>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40" name="Google Shape;440;p41"/>
          <p:cNvSpPr>
            <a:spLocks noGrp="1"/>
          </p:cNvSpPr>
          <p:nvPr>
            <p:ph type="pic" idx="27"/>
          </p:nvPr>
        </p:nvSpPr>
        <p:spPr>
          <a:xfrm>
            <a:off x="8300333" y="3060767"/>
            <a:ext cx="1180400" cy="1180400"/>
          </a:xfrm>
          <a:prstGeom prst="ellipse">
            <a:avLst/>
          </a:prstGeom>
          <a:noFill/>
          <a:ln>
            <a:noFill/>
          </a:ln>
        </p:spPr>
      </p:sp>
      <p:sp>
        <p:nvSpPr>
          <p:cNvPr id="441" name="Google Shape;441;p41"/>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42" name="Google Shape;442;p41"/>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43" name="Google Shape;443;p41"/>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44" name="Google Shape;444;p41"/>
          <p:cNvSpPr>
            <a:spLocks noGrp="1"/>
          </p:cNvSpPr>
          <p:nvPr>
            <p:ph type="pic" idx="31"/>
          </p:nvPr>
        </p:nvSpPr>
        <p:spPr>
          <a:xfrm>
            <a:off x="602800" y="4553667"/>
            <a:ext cx="1180400" cy="1180400"/>
          </a:xfrm>
          <a:prstGeom prst="ellipse">
            <a:avLst/>
          </a:prstGeom>
          <a:noFill/>
          <a:ln>
            <a:noFill/>
          </a:ln>
        </p:spPr>
      </p:sp>
      <p:sp>
        <p:nvSpPr>
          <p:cNvPr id="445" name="Google Shape;445;p41"/>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46" name="Google Shape;446;p41"/>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47" name="Google Shape;447;p41"/>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48" name="Google Shape;448;p41"/>
          <p:cNvSpPr>
            <a:spLocks noGrp="1"/>
          </p:cNvSpPr>
          <p:nvPr>
            <p:ph type="pic" idx="35"/>
          </p:nvPr>
        </p:nvSpPr>
        <p:spPr>
          <a:xfrm>
            <a:off x="4451567" y="4553667"/>
            <a:ext cx="1180400" cy="1180400"/>
          </a:xfrm>
          <a:prstGeom prst="ellipse">
            <a:avLst/>
          </a:prstGeom>
          <a:noFill/>
          <a:ln>
            <a:noFill/>
          </a:ln>
        </p:spPr>
      </p:sp>
      <p:sp>
        <p:nvSpPr>
          <p:cNvPr id="449" name="Google Shape;449;p41"/>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Clr>
                <a:schemeClr val="lt1"/>
              </a:buClr>
              <a:buSzPts val="1000"/>
              <a:buNone/>
              <a:defRPr sz="1333">
                <a:solidFill>
                  <a:schemeClr val="lt1"/>
                </a:solidFill>
              </a:defRPr>
            </a:lvl1pPr>
            <a:lvl2pPr lvl="1" rtl="0">
              <a:lnSpc>
                <a:spcPct val="80000"/>
              </a:lnSpc>
              <a:spcBef>
                <a:spcPts val="0"/>
              </a:spcBef>
              <a:spcAft>
                <a:spcPts val="0"/>
              </a:spcAft>
              <a:buClr>
                <a:schemeClr val="lt1"/>
              </a:buClr>
              <a:buSzPts val="1000"/>
              <a:buNone/>
              <a:defRPr sz="1333">
                <a:solidFill>
                  <a:schemeClr val="lt1"/>
                </a:solidFill>
              </a:defRPr>
            </a:lvl2pPr>
            <a:lvl3pPr lvl="2" rtl="0">
              <a:lnSpc>
                <a:spcPct val="80000"/>
              </a:lnSpc>
              <a:spcBef>
                <a:spcPts val="0"/>
              </a:spcBef>
              <a:spcAft>
                <a:spcPts val="0"/>
              </a:spcAft>
              <a:buClr>
                <a:schemeClr val="lt1"/>
              </a:buClr>
              <a:buSzPts val="1000"/>
              <a:buNone/>
              <a:defRPr sz="1333">
                <a:solidFill>
                  <a:schemeClr val="lt1"/>
                </a:solidFill>
              </a:defRPr>
            </a:lvl3pPr>
            <a:lvl4pPr lvl="3" rtl="0">
              <a:lnSpc>
                <a:spcPct val="80000"/>
              </a:lnSpc>
              <a:spcBef>
                <a:spcPts val="0"/>
              </a:spcBef>
              <a:spcAft>
                <a:spcPts val="0"/>
              </a:spcAft>
              <a:buClr>
                <a:schemeClr val="lt1"/>
              </a:buClr>
              <a:buSzPts val="1000"/>
              <a:buNone/>
              <a:defRPr sz="1333">
                <a:solidFill>
                  <a:schemeClr val="lt1"/>
                </a:solidFill>
              </a:defRPr>
            </a:lvl4pPr>
            <a:lvl5pPr lvl="4" rtl="0">
              <a:lnSpc>
                <a:spcPct val="80000"/>
              </a:lnSpc>
              <a:spcBef>
                <a:spcPts val="0"/>
              </a:spcBef>
              <a:spcAft>
                <a:spcPts val="0"/>
              </a:spcAft>
              <a:buClr>
                <a:schemeClr val="lt1"/>
              </a:buClr>
              <a:buSzPts val="1000"/>
              <a:buNone/>
              <a:defRPr sz="1333">
                <a:solidFill>
                  <a:schemeClr val="lt1"/>
                </a:solidFill>
              </a:defRPr>
            </a:lvl5pPr>
            <a:lvl6pPr lvl="5" rtl="0">
              <a:lnSpc>
                <a:spcPct val="80000"/>
              </a:lnSpc>
              <a:spcBef>
                <a:spcPts val="0"/>
              </a:spcBef>
              <a:spcAft>
                <a:spcPts val="0"/>
              </a:spcAft>
              <a:buClr>
                <a:schemeClr val="lt1"/>
              </a:buClr>
              <a:buSzPts val="1000"/>
              <a:buNone/>
              <a:defRPr sz="1333">
                <a:solidFill>
                  <a:schemeClr val="lt1"/>
                </a:solidFill>
              </a:defRPr>
            </a:lvl6pPr>
            <a:lvl7pPr lvl="6" rtl="0">
              <a:lnSpc>
                <a:spcPct val="80000"/>
              </a:lnSpc>
              <a:spcBef>
                <a:spcPts val="0"/>
              </a:spcBef>
              <a:spcAft>
                <a:spcPts val="0"/>
              </a:spcAft>
              <a:buClr>
                <a:schemeClr val="lt1"/>
              </a:buClr>
              <a:buSzPts val="1000"/>
              <a:buNone/>
              <a:defRPr sz="1333">
                <a:solidFill>
                  <a:schemeClr val="lt1"/>
                </a:solidFill>
              </a:defRPr>
            </a:lvl7pPr>
            <a:lvl8pPr lvl="7" rtl="0">
              <a:lnSpc>
                <a:spcPct val="80000"/>
              </a:lnSpc>
              <a:spcBef>
                <a:spcPts val="0"/>
              </a:spcBef>
              <a:spcAft>
                <a:spcPts val="0"/>
              </a:spcAft>
              <a:buClr>
                <a:schemeClr val="lt1"/>
              </a:buClr>
              <a:buSzPts val="1000"/>
              <a:buNone/>
              <a:defRPr sz="1333">
                <a:solidFill>
                  <a:schemeClr val="lt1"/>
                </a:solidFill>
              </a:defRPr>
            </a:lvl8pPr>
            <a:lvl9pPr lvl="8" rtl="0">
              <a:lnSpc>
                <a:spcPct val="80000"/>
              </a:lnSpc>
              <a:spcBef>
                <a:spcPts val="0"/>
              </a:spcBef>
              <a:spcAft>
                <a:spcPts val="0"/>
              </a:spcAft>
              <a:buClr>
                <a:schemeClr val="lt1"/>
              </a:buClr>
              <a:buSzPts val="1000"/>
              <a:buNone/>
              <a:defRPr sz="1333">
                <a:solidFill>
                  <a:schemeClr val="lt1"/>
                </a:solidFill>
              </a:defRPr>
            </a:lvl9pPr>
          </a:lstStyle>
          <a:p>
            <a:endParaRPr/>
          </a:p>
        </p:txBody>
      </p:sp>
      <p:sp>
        <p:nvSpPr>
          <p:cNvPr id="450" name="Google Shape;450;p41"/>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a:solidFill>
                  <a:schemeClr val="lt1"/>
                </a:solidFill>
              </a:defRPr>
            </a:lvl1pPr>
            <a:lvl2pPr lvl="1" rtl="0">
              <a:lnSpc>
                <a:spcPct val="80000"/>
              </a:lnSpc>
              <a:spcBef>
                <a:spcPts val="0"/>
              </a:spcBef>
              <a:spcAft>
                <a:spcPts val="0"/>
              </a:spcAft>
              <a:buClr>
                <a:schemeClr val="lt1"/>
              </a:buClr>
              <a:buSzPts val="900"/>
              <a:buNone/>
              <a:defRPr sz="1200">
                <a:solidFill>
                  <a:schemeClr val="lt1"/>
                </a:solidFill>
              </a:defRPr>
            </a:lvl2pPr>
            <a:lvl3pPr lvl="2" rtl="0">
              <a:lnSpc>
                <a:spcPct val="80000"/>
              </a:lnSpc>
              <a:spcBef>
                <a:spcPts val="0"/>
              </a:spcBef>
              <a:spcAft>
                <a:spcPts val="0"/>
              </a:spcAft>
              <a:buClr>
                <a:schemeClr val="lt1"/>
              </a:buClr>
              <a:buSzPts val="900"/>
              <a:buNone/>
              <a:defRPr sz="1200">
                <a:solidFill>
                  <a:schemeClr val="lt1"/>
                </a:solidFill>
              </a:defRPr>
            </a:lvl3pPr>
            <a:lvl4pPr lvl="3" rtl="0">
              <a:lnSpc>
                <a:spcPct val="80000"/>
              </a:lnSpc>
              <a:spcBef>
                <a:spcPts val="0"/>
              </a:spcBef>
              <a:spcAft>
                <a:spcPts val="0"/>
              </a:spcAft>
              <a:buClr>
                <a:schemeClr val="lt1"/>
              </a:buClr>
              <a:buSzPts val="900"/>
              <a:buNone/>
              <a:defRPr sz="1200">
                <a:solidFill>
                  <a:schemeClr val="lt1"/>
                </a:solidFill>
              </a:defRPr>
            </a:lvl4pPr>
            <a:lvl5pPr lvl="4" rtl="0">
              <a:lnSpc>
                <a:spcPct val="80000"/>
              </a:lnSpc>
              <a:spcBef>
                <a:spcPts val="0"/>
              </a:spcBef>
              <a:spcAft>
                <a:spcPts val="0"/>
              </a:spcAft>
              <a:buClr>
                <a:schemeClr val="lt1"/>
              </a:buClr>
              <a:buSzPts val="900"/>
              <a:buNone/>
              <a:defRPr sz="1200">
                <a:solidFill>
                  <a:schemeClr val="lt1"/>
                </a:solidFill>
              </a:defRPr>
            </a:lvl5pPr>
            <a:lvl6pPr lvl="5" rtl="0">
              <a:lnSpc>
                <a:spcPct val="80000"/>
              </a:lnSpc>
              <a:spcBef>
                <a:spcPts val="0"/>
              </a:spcBef>
              <a:spcAft>
                <a:spcPts val="0"/>
              </a:spcAft>
              <a:buClr>
                <a:schemeClr val="lt1"/>
              </a:buClr>
              <a:buSzPts val="900"/>
              <a:buNone/>
              <a:defRPr sz="1200">
                <a:solidFill>
                  <a:schemeClr val="lt1"/>
                </a:solidFill>
              </a:defRPr>
            </a:lvl6pPr>
            <a:lvl7pPr lvl="6" rtl="0">
              <a:lnSpc>
                <a:spcPct val="80000"/>
              </a:lnSpc>
              <a:spcBef>
                <a:spcPts val="0"/>
              </a:spcBef>
              <a:spcAft>
                <a:spcPts val="0"/>
              </a:spcAft>
              <a:buClr>
                <a:schemeClr val="lt1"/>
              </a:buClr>
              <a:buSzPts val="900"/>
              <a:buNone/>
              <a:defRPr sz="1200">
                <a:solidFill>
                  <a:schemeClr val="lt1"/>
                </a:solidFill>
              </a:defRPr>
            </a:lvl7pPr>
            <a:lvl8pPr lvl="7" rtl="0">
              <a:lnSpc>
                <a:spcPct val="80000"/>
              </a:lnSpc>
              <a:spcBef>
                <a:spcPts val="0"/>
              </a:spcBef>
              <a:spcAft>
                <a:spcPts val="0"/>
              </a:spcAft>
              <a:buClr>
                <a:schemeClr val="lt1"/>
              </a:buClr>
              <a:buSzPts val="900"/>
              <a:buNone/>
              <a:defRPr sz="1200">
                <a:solidFill>
                  <a:schemeClr val="lt1"/>
                </a:solidFill>
              </a:defRPr>
            </a:lvl8pPr>
            <a:lvl9pPr lvl="8" rtl="0">
              <a:lnSpc>
                <a:spcPct val="80000"/>
              </a:lnSpc>
              <a:spcBef>
                <a:spcPts val="0"/>
              </a:spcBef>
              <a:spcAft>
                <a:spcPts val="0"/>
              </a:spcAft>
              <a:buClr>
                <a:schemeClr val="lt1"/>
              </a:buClr>
              <a:buSzPts val="900"/>
              <a:buNone/>
              <a:defRPr sz="1200">
                <a:solidFill>
                  <a:schemeClr val="lt1"/>
                </a:solidFill>
              </a:defRPr>
            </a:lvl9pPr>
          </a:lstStyle>
          <a:p>
            <a:endParaRPr/>
          </a:p>
        </p:txBody>
      </p:sp>
      <p:sp>
        <p:nvSpPr>
          <p:cNvPr id="451" name="Google Shape;451;p41"/>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Clr>
                <a:schemeClr val="lt1"/>
              </a:buClr>
              <a:buSzPts val="900"/>
              <a:buNone/>
              <a:defRPr sz="1200" i="1">
                <a:solidFill>
                  <a:schemeClr val="lt1"/>
                </a:solidFill>
              </a:defRPr>
            </a:lvl1pPr>
            <a:lvl2pPr lvl="1" rtl="0">
              <a:lnSpc>
                <a:spcPct val="80000"/>
              </a:lnSpc>
              <a:spcBef>
                <a:spcPts val="0"/>
              </a:spcBef>
              <a:spcAft>
                <a:spcPts val="0"/>
              </a:spcAft>
              <a:buClr>
                <a:schemeClr val="lt1"/>
              </a:buClr>
              <a:buSzPts val="900"/>
              <a:buNone/>
              <a:defRPr sz="1200" i="1">
                <a:solidFill>
                  <a:schemeClr val="lt1"/>
                </a:solidFill>
              </a:defRPr>
            </a:lvl2pPr>
            <a:lvl3pPr lvl="2" rtl="0">
              <a:lnSpc>
                <a:spcPct val="80000"/>
              </a:lnSpc>
              <a:spcBef>
                <a:spcPts val="0"/>
              </a:spcBef>
              <a:spcAft>
                <a:spcPts val="0"/>
              </a:spcAft>
              <a:buClr>
                <a:schemeClr val="lt1"/>
              </a:buClr>
              <a:buSzPts val="900"/>
              <a:buNone/>
              <a:defRPr sz="1200" i="1">
                <a:solidFill>
                  <a:schemeClr val="lt1"/>
                </a:solidFill>
              </a:defRPr>
            </a:lvl3pPr>
            <a:lvl4pPr lvl="3" rtl="0">
              <a:lnSpc>
                <a:spcPct val="80000"/>
              </a:lnSpc>
              <a:spcBef>
                <a:spcPts val="0"/>
              </a:spcBef>
              <a:spcAft>
                <a:spcPts val="0"/>
              </a:spcAft>
              <a:buClr>
                <a:schemeClr val="lt1"/>
              </a:buClr>
              <a:buSzPts val="900"/>
              <a:buNone/>
              <a:defRPr sz="1200" i="1">
                <a:solidFill>
                  <a:schemeClr val="lt1"/>
                </a:solidFill>
              </a:defRPr>
            </a:lvl4pPr>
            <a:lvl5pPr lvl="4" rtl="0">
              <a:lnSpc>
                <a:spcPct val="80000"/>
              </a:lnSpc>
              <a:spcBef>
                <a:spcPts val="0"/>
              </a:spcBef>
              <a:spcAft>
                <a:spcPts val="0"/>
              </a:spcAft>
              <a:buClr>
                <a:schemeClr val="lt1"/>
              </a:buClr>
              <a:buSzPts val="900"/>
              <a:buNone/>
              <a:defRPr sz="1200" i="1">
                <a:solidFill>
                  <a:schemeClr val="lt1"/>
                </a:solidFill>
              </a:defRPr>
            </a:lvl5pPr>
            <a:lvl6pPr lvl="5" rtl="0">
              <a:lnSpc>
                <a:spcPct val="80000"/>
              </a:lnSpc>
              <a:spcBef>
                <a:spcPts val="0"/>
              </a:spcBef>
              <a:spcAft>
                <a:spcPts val="0"/>
              </a:spcAft>
              <a:buClr>
                <a:schemeClr val="lt1"/>
              </a:buClr>
              <a:buSzPts val="900"/>
              <a:buNone/>
              <a:defRPr sz="1200" i="1">
                <a:solidFill>
                  <a:schemeClr val="lt1"/>
                </a:solidFill>
              </a:defRPr>
            </a:lvl6pPr>
            <a:lvl7pPr lvl="6" rtl="0">
              <a:lnSpc>
                <a:spcPct val="80000"/>
              </a:lnSpc>
              <a:spcBef>
                <a:spcPts val="0"/>
              </a:spcBef>
              <a:spcAft>
                <a:spcPts val="0"/>
              </a:spcAft>
              <a:buClr>
                <a:schemeClr val="lt1"/>
              </a:buClr>
              <a:buSzPts val="900"/>
              <a:buNone/>
              <a:defRPr sz="1200" i="1">
                <a:solidFill>
                  <a:schemeClr val="lt1"/>
                </a:solidFill>
              </a:defRPr>
            </a:lvl7pPr>
            <a:lvl8pPr lvl="7" rtl="0">
              <a:lnSpc>
                <a:spcPct val="80000"/>
              </a:lnSpc>
              <a:spcBef>
                <a:spcPts val="0"/>
              </a:spcBef>
              <a:spcAft>
                <a:spcPts val="0"/>
              </a:spcAft>
              <a:buClr>
                <a:schemeClr val="lt1"/>
              </a:buClr>
              <a:buSzPts val="900"/>
              <a:buNone/>
              <a:defRPr sz="1200" i="1">
                <a:solidFill>
                  <a:schemeClr val="lt1"/>
                </a:solidFill>
              </a:defRPr>
            </a:lvl8pPr>
            <a:lvl9pPr lvl="8" rtl="0">
              <a:lnSpc>
                <a:spcPct val="80000"/>
              </a:lnSpc>
              <a:spcBef>
                <a:spcPts val="0"/>
              </a:spcBef>
              <a:spcAft>
                <a:spcPts val="0"/>
              </a:spcAft>
              <a:buClr>
                <a:schemeClr val="lt1"/>
              </a:buClr>
              <a:buSzPts val="900"/>
              <a:buNone/>
              <a:defRPr sz="1200" i="1">
                <a:solidFill>
                  <a:schemeClr val="lt1"/>
                </a:solidFill>
              </a:defRPr>
            </a:lvl9pPr>
          </a:lstStyle>
          <a:p>
            <a:endParaRPr/>
          </a:p>
        </p:txBody>
      </p:sp>
      <p:sp>
        <p:nvSpPr>
          <p:cNvPr id="452" name="Google Shape;452;p41"/>
          <p:cNvSpPr>
            <a:spLocks noGrp="1"/>
          </p:cNvSpPr>
          <p:nvPr>
            <p:ph type="pic" idx="39"/>
          </p:nvPr>
        </p:nvSpPr>
        <p:spPr>
          <a:xfrm>
            <a:off x="8300333" y="4553667"/>
            <a:ext cx="1180400" cy="1180400"/>
          </a:xfrm>
          <a:prstGeom prst="ellipse">
            <a:avLst/>
          </a:prstGeom>
          <a:noFill/>
          <a:ln>
            <a:noFill/>
          </a:ln>
        </p:spPr>
      </p:sp>
      <p:pic>
        <p:nvPicPr>
          <p:cNvPr id="453" name="Google Shape;453;p41"/>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7395908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People x9 (dark) 1">
  <p:cSld name="People x9 (dark) 1">
    <p:bg>
      <p:bgPr>
        <a:solidFill>
          <a:schemeClr val="lt1"/>
        </a:solidFill>
        <a:effectLst/>
      </p:bgPr>
    </p:bg>
    <p:spTree>
      <p:nvGrpSpPr>
        <p:cNvPr id="1" name="Shape 454"/>
        <p:cNvGrpSpPr/>
        <p:nvPr/>
      </p:nvGrpSpPr>
      <p:grpSpPr>
        <a:xfrm>
          <a:off x="0" y="0"/>
          <a:ext cx="0" cy="0"/>
          <a:chOff x="0" y="0"/>
          <a:chExt cx="0" cy="0"/>
        </a:xfrm>
      </p:grpSpPr>
      <p:sp>
        <p:nvSpPr>
          <p:cNvPr id="455" name="Google Shape;455;p4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56" name="Google Shape;456;p42"/>
          <p:cNvSpPr txBox="1">
            <a:spLocks noGrp="1"/>
          </p:cNvSpPr>
          <p:nvPr>
            <p:ph type="title" idx="2"/>
          </p:nvPr>
        </p:nvSpPr>
        <p:spPr>
          <a:xfrm>
            <a:off x="1783167"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57" name="Google Shape;457;p42"/>
          <p:cNvSpPr txBox="1">
            <a:spLocks noGrp="1"/>
          </p:cNvSpPr>
          <p:nvPr>
            <p:ph type="subTitle" idx="1"/>
          </p:nvPr>
        </p:nvSpPr>
        <p:spPr>
          <a:xfrm>
            <a:off x="1783167"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58" name="Google Shape;458;p42"/>
          <p:cNvSpPr txBox="1">
            <a:spLocks noGrp="1"/>
          </p:cNvSpPr>
          <p:nvPr>
            <p:ph type="subTitle" idx="3"/>
          </p:nvPr>
        </p:nvSpPr>
        <p:spPr>
          <a:xfrm>
            <a:off x="1783167"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59" name="Google Shape;459;p42"/>
          <p:cNvSpPr>
            <a:spLocks noGrp="1"/>
          </p:cNvSpPr>
          <p:nvPr>
            <p:ph type="pic" idx="4"/>
          </p:nvPr>
        </p:nvSpPr>
        <p:spPr>
          <a:xfrm>
            <a:off x="602800" y="1567867"/>
            <a:ext cx="1180400" cy="1180400"/>
          </a:xfrm>
          <a:prstGeom prst="ellipse">
            <a:avLst/>
          </a:prstGeom>
          <a:noFill/>
          <a:ln>
            <a:noFill/>
          </a:ln>
        </p:spPr>
      </p:sp>
      <p:sp>
        <p:nvSpPr>
          <p:cNvPr id="460" name="Google Shape;460;p42"/>
          <p:cNvSpPr txBox="1">
            <a:spLocks noGrp="1"/>
          </p:cNvSpPr>
          <p:nvPr>
            <p:ph type="title" idx="5"/>
          </p:nvPr>
        </p:nvSpPr>
        <p:spPr>
          <a:xfrm>
            <a:off x="5631933"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61" name="Google Shape;461;p42"/>
          <p:cNvSpPr txBox="1">
            <a:spLocks noGrp="1"/>
          </p:cNvSpPr>
          <p:nvPr>
            <p:ph type="subTitle" idx="6"/>
          </p:nvPr>
        </p:nvSpPr>
        <p:spPr>
          <a:xfrm>
            <a:off x="5631933"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62" name="Google Shape;462;p42"/>
          <p:cNvSpPr txBox="1">
            <a:spLocks noGrp="1"/>
          </p:cNvSpPr>
          <p:nvPr>
            <p:ph type="subTitle" idx="7"/>
          </p:nvPr>
        </p:nvSpPr>
        <p:spPr>
          <a:xfrm>
            <a:off x="5631933"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63" name="Google Shape;463;p42"/>
          <p:cNvSpPr>
            <a:spLocks noGrp="1"/>
          </p:cNvSpPr>
          <p:nvPr>
            <p:ph type="pic" idx="8"/>
          </p:nvPr>
        </p:nvSpPr>
        <p:spPr>
          <a:xfrm>
            <a:off x="4451567" y="1567867"/>
            <a:ext cx="1180400" cy="1180400"/>
          </a:xfrm>
          <a:prstGeom prst="ellipse">
            <a:avLst/>
          </a:prstGeom>
          <a:noFill/>
          <a:ln>
            <a:noFill/>
          </a:ln>
        </p:spPr>
      </p:sp>
      <p:sp>
        <p:nvSpPr>
          <p:cNvPr id="464" name="Google Shape;464;p42"/>
          <p:cNvSpPr txBox="1">
            <a:spLocks noGrp="1"/>
          </p:cNvSpPr>
          <p:nvPr>
            <p:ph type="title" idx="9"/>
          </p:nvPr>
        </p:nvSpPr>
        <p:spPr>
          <a:xfrm>
            <a:off x="9480700" y="16310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65" name="Google Shape;465;p42"/>
          <p:cNvSpPr txBox="1">
            <a:spLocks noGrp="1"/>
          </p:cNvSpPr>
          <p:nvPr>
            <p:ph type="subTitle" idx="13"/>
          </p:nvPr>
        </p:nvSpPr>
        <p:spPr>
          <a:xfrm>
            <a:off x="9480700" y="20196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66" name="Google Shape;466;p42"/>
          <p:cNvSpPr txBox="1">
            <a:spLocks noGrp="1"/>
          </p:cNvSpPr>
          <p:nvPr>
            <p:ph type="subTitle" idx="14"/>
          </p:nvPr>
        </p:nvSpPr>
        <p:spPr>
          <a:xfrm>
            <a:off x="9480700" y="23048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67" name="Google Shape;467;p42"/>
          <p:cNvSpPr>
            <a:spLocks noGrp="1"/>
          </p:cNvSpPr>
          <p:nvPr>
            <p:ph type="pic" idx="15"/>
          </p:nvPr>
        </p:nvSpPr>
        <p:spPr>
          <a:xfrm>
            <a:off x="8300333" y="1567867"/>
            <a:ext cx="1180400" cy="1180400"/>
          </a:xfrm>
          <a:prstGeom prst="ellipse">
            <a:avLst/>
          </a:prstGeom>
          <a:noFill/>
          <a:ln>
            <a:noFill/>
          </a:ln>
        </p:spPr>
      </p:sp>
      <p:sp>
        <p:nvSpPr>
          <p:cNvPr id="468" name="Google Shape;468;p42"/>
          <p:cNvSpPr txBox="1">
            <a:spLocks noGrp="1"/>
          </p:cNvSpPr>
          <p:nvPr>
            <p:ph type="title" idx="16"/>
          </p:nvPr>
        </p:nvSpPr>
        <p:spPr>
          <a:xfrm>
            <a:off x="1783167"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69" name="Google Shape;469;p42"/>
          <p:cNvSpPr txBox="1">
            <a:spLocks noGrp="1"/>
          </p:cNvSpPr>
          <p:nvPr>
            <p:ph type="subTitle" idx="17"/>
          </p:nvPr>
        </p:nvSpPr>
        <p:spPr>
          <a:xfrm>
            <a:off x="1783167"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70" name="Google Shape;470;p42"/>
          <p:cNvSpPr txBox="1">
            <a:spLocks noGrp="1"/>
          </p:cNvSpPr>
          <p:nvPr>
            <p:ph type="subTitle" idx="18"/>
          </p:nvPr>
        </p:nvSpPr>
        <p:spPr>
          <a:xfrm>
            <a:off x="1783167"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71" name="Google Shape;471;p42"/>
          <p:cNvSpPr>
            <a:spLocks noGrp="1"/>
          </p:cNvSpPr>
          <p:nvPr>
            <p:ph type="pic" idx="19"/>
          </p:nvPr>
        </p:nvSpPr>
        <p:spPr>
          <a:xfrm>
            <a:off x="602800" y="3060767"/>
            <a:ext cx="1180400" cy="1180400"/>
          </a:xfrm>
          <a:prstGeom prst="ellipse">
            <a:avLst/>
          </a:prstGeom>
          <a:noFill/>
          <a:ln>
            <a:noFill/>
          </a:ln>
        </p:spPr>
      </p:sp>
      <p:sp>
        <p:nvSpPr>
          <p:cNvPr id="472" name="Google Shape;472;p42"/>
          <p:cNvSpPr txBox="1">
            <a:spLocks noGrp="1"/>
          </p:cNvSpPr>
          <p:nvPr>
            <p:ph type="title" idx="20"/>
          </p:nvPr>
        </p:nvSpPr>
        <p:spPr>
          <a:xfrm>
            <a:off x="5631933"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73" name="Google Shape;473;p42"/>
          <p:cNvSpPr txBox="1">
            <a:spLocks noGrp="1"/>
          </p:cNvSpPr>
          <p:nvPr>
            <p:ph type="subTitle" idx="21"/>
          </p:nvPr>
        </p:nvSpPr>
        <p:spPr>
          <a:xfrm>
            <a:off x="5631933"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74" name="Google Shape;474;p42"/>
          <p:cNvSpPr txBox="1">
            <a:spLocks noGrp="1"/>
          </p:cNvSpPr>
          <p:nvPr>
            <p:ph type="subTitle" idx="22"/>
          </p:nvPr>
        </p:nvSpPr>
        <p:spPr>
          <a:xfrm>
            <a:off x="5631933"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75" name="Google Shape;475;p42"/>
          <p:cNvSpPr>
            <a:spLocks noGrp="1"/>
          </p:cNvSpPr>
          <p:nvPr>
            <p:ph type="pic" idx="23"/>
          </p:nvPr>
        </p:nvSpPr>
        <p:spPr>
          <a:xfrm>
            <a:off x="4451567" y="3060767"/>
            <a:ext cx="1180400" cy="1180400"/>
          </a:xfrm>
          <a:prstGeom prst="ellipse">
            <a:avLst/>
          </a:prstGeom>
          <a:noFill/>
          <a:ln>
            <a:noFill/>
          </a:ln>
        </p:spPr>
      </p:sp>
      <p:sp>
        <p:nvSpPr>
          <p:cNvPr id="476" name="Google Shape;476;p42"/>
          <p:cNvSpPr txBox="1">
            <a:spLocks noGrp="1"/>
          </p:cNvSpPr>
          <p:nvPr>
            <p:ph type="title" idx="24"/>
          </p:nvPr>
        </p:nvSpPr>
        <p:spPr>
          <a:xfrm>
            <a:off x="9480700" y="31239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77" name="Google Shape;477;p42"/>
          <p:cNvSpPr txBox="1">
            <a:spLocks noGrp="1"/>
          </p:cNvSpPr>
          <p:nvPr>
            <p:ph type="subTitle" idx="25"/>
          </p:nvPr>
        </p:nvSpPr>
        <p:spPr>
          <a:xfrm>
            <a:off x="9480700" y="35125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78" name="Google Shape;478;p42"/>
          <p:cNvSpPr txBox="1">
            <a:spLocks noGrp="1"/>
          </p:cNvSpPr>
          <p:nvPr>
            <p:ph type="subTitle" idx="26"/>
          </p:nvPr>
        </p:nvSpPr>
        <p:spPr>
          <a:xfrm>
            <a:off x="9480700" y="37977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79" name="Google Shape;479;p42"/>
          <p:cNvSpPr>
            <a:spLocks noGrp="1"/>
          </p:cNvSpPr>
          <p:nvPr>
            <p:ph type="pic" idx="27"/>
          </p:nvPr>
        </p:nvSpPr>
        <p:spPr>
          <a:xfrm>
            <a:off x="8300333" y="3060767"/>
            <a:ext cx="1180400" cy="1180400"/>
          </a:xfrm>
          <a:prstGeom prst="ellipse">
            <a:avLst/>
          </a:prstGeom>
          <a:noFill/>
          <a:ln>
            <a:noFill/>
          </a:ln>
        </p:spPr>
      </p:sp>
      <p:sp>
        <p:nvSpPr>
          <p:cNvPr id="480" name="Google Shape;480;p42"/>
          <p:cNvSpPr txBox="1">
            <a:spLocks noGrp="1"/>
          </p:cNvSpPr>
          <p:nvPr>
            <p:ph type="title" idx="28"/>
          </p:nvPr>
        </p:nvSpPr>
        <p:spPr>
          <a:xfrm>
            <a:off x="1783167"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81" name="Google Shape;481;p42"/>
          <p:cNvSpPr txBox="1">
            <a:spLocks noGrp="1"/>
          </p:cNvSpPr>
          <p:nvPr>
            <p:ph type="subTitle" idx="29"/>
          </p:nvPr>
        </p:nvSpPr>
        <p:spPr>
          <a:xfrm>
            <a:off x="1783167"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82" name="Google Shape;482;p42"/>
          <p:cNvSpPr txBox="1">
            <a:spLocks noGrp="1"/>
          </p:cNvSpPr>
          <p:nvPr>
            <p:ph type="subTitle" idx="30"/>
          </p:nvPr>
        </p:nvSpPr>
        <p:spPr>
          <a:xfrm>
            <a:off x="1783167"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83" name="Google Shape;483;p42"/>
          <p:cNvSpPr>
            <a:spLocks noGrp="1"/>
          </p:cNvSpPr>
          <p:nvPr>
            <p:ph type="pic" idx="31"/>
          </p:nvPr>
        </p:nvSpPr>
        <p:spPr>
          <a:xfrm>
            <a:off x="602800" y="4553667"/>
            <a:ext cx="1180400" cy="1180400"/>
          </a:xfrm>
          <a:prstGeom prst="ellipse">
            <a:avLst/>
          </a:prstGeom>
          <a:noFill/>
          <a:ln>
            <a:noFill/>
          </a:ln>
        </p:spPr>
      </p:sp>
      <p:sp>
        <p:nvSpPr>
          <p:cNvPr id="484" name="Google Shape;484;p42"/>
          <p:cNvSpPr txBox="1">
            <a:spLocks noGrp="1"/>
          </p:cNvSpPr>
          <p:nvPr>
            <p:ph type="title" idx="32"/>
          </p:nvPr>
        </p:nvSpPr>
        <p:spPr>
          <a:xfrm>
            <a:off x="5631933"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85" name="Google Shape;485;p42"/>
          <p:cNvSpPr txBox="1">
            <a:spLocks noGrp="1"/>
          </p:cNvSpPr>
          <p:nvPr>
            <p:ph type="subTitle" idx="33"/>
          </p:nvPr>
        </p:nvSpPr>
        <p:spPr>
          <a:xfrm>
            <a:off x="5631933"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86" name="Google Shape;486;p42"/>
          <p:cNvSpPr txBox="1">
            <a:spLocks noGrp="1"/>
          </p:cNvSpPr>
          <p:nvPr>
            <p:ph type="subTitle" idx="34"/>
          </p:nvPr>
        </p:nvSpPr>
        <p:spPr>
          <a:xfrm>
            <a:off x="5631933"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87" name="Google Shape;487;p42"/>
          <p:cNvSpPr>
            <a:spLocks noGrp="1"/>
          </p:cNvSpPr>
          <p:nvPr>
            <p:ph type="pic" idx="35"/>
          </p:nvPr>
        </p:nvSpPr>
        <p:spPr>
          <a:xfrm>
            <a:off x="4451567" y="4553667"/>
            <a:ext cx="1180400" cy="1180400"/>
          </a:xfrm>
          <a:prstGeom prst="ellipse">
            <a:avLst/>
          </a:prstGeom>
          <a:noFill/>
          <a:ln>
            <a:noFill/>
          </a:ln>
        </p:spPr>
      </p:sp>
      <p:sp>
        <p:nvSpPr>
          <p:cNvPr id="488" name="Google Shape;488;p42"/>
          <p:cNvSpPr txBox="1">
            <a:spLocks noGrp="1"/>
          </p:cNvSpPr>
          <p:nvPr>
            <p:ph type="title" idx="36"/>
          </p:nvPr>
        </p:nvSpPr>
        <p:spPr>
          <a:xfrm>
            <a:off x="9480700" y="4616833"/>
            <a:ext cx="2517200" cy="338800"/>
          </a:xfrm>
          <a:prstGeom prst="rect">
            <a:avLst/>
          </a:prstGeom>
        </p:spPr>
        <p:txBody>
          <a:bodyPr spcFirstLastPara="1" wrap="square" lIns="54000" tIns="54000" rIns="54000" bIns="54000" anchor="t" anchorCtr="0">
            <a:noAutofit/>
          </a:bodyPr>
          <a:lstStyle>
            <a:lvl1pPr lvl="0" rtl="0">
              <a:lnSpc>
                <a:spcPct val="80000"/>
              </a:lnSpc>
              <a:spcBef>
                <a:spcPts val="0"/>
              </a:spcBef>
              <a:spcAft>
                <a:spcPts val="0"/>
              </a:spcAft>
              <a:buSzPts val="1000"/>
              <a:buNone/>
              <a:defRPr sz="1333"/>
            </a:lvl1pPr>
            <a:lvl2pPr lvl="1" rtl="0">
              <a:lnSpc>
                <a:spcPct val="80000"/>
              </a:lnSpc>
              <a:spcBef>
                <a:spcPts val="0"/>
              </a:spcBef>
              <a:spcAft>
                <a:spcPts val="0"/>
              </a:spcAft>
              <a:buSzPts val="1000"/>
              <a:buNone/>
              <a:defRPr sz="1333"/>
            </a:lvl2pPr>
            <a:lvl3pPr lvl="2" rtl="0">
              <a:lnSpc>
                <a:spcPct val="80000"/>
              </a:lnSpc>
              <a:spcBef>
                <a:spcPts val="0"/>
              </a:spcBef>
              <a:spcAft>
                <a:spcPts val="0"/>
              </a:spcAft>
              <a:buSzPts val="1000"/>
              <a:buNone/>
              <a:defRPr sz="1333"/>
            </a:lvl3pPr>
            <a:lvl4pPr lvl="3" rtl="0">
              <a:lnSpc>
                <a:spcPct val="80000"/>
              </a:lnSpc>
              <a:spcBef>
                <a:spcPts val="0"/>
              </a:spcBef>
              <a:spcAft>
                <a:spcPts val="0"/>
              </a:spcAft>
              <a:buSzPts val="1000"/>
              <a:buNone/>
              <a:defRPr sz="1333"/>
            </a:lvl4pPr>
            <a:lvl5pPr lvl="4" rtl="0">
              <a:lnSpc>
                <a:spcPct val="80000"/>
              </a:lnSpc>
              <a:spcBef>
                <a:spcPts val="0"/>
              </a:spcBef>
              <a:spcAft>
                <a:spcPts val="0"/>
              </a:spcAft>
              <a:buSzPts val="1000"/>
              <a:buNone/>
              <a:defRPr sz="1333"/>
            </a:lvl5pPr>
            <a:lvl6pPr lvl="5" rtl="0">
              <a:lnSpc>
                <a:spcPct val="80000"/>
              </a:lnSpc>
              <a:spcBef>
                <a:spcPts val="0"/>
              </a:spcBef>
              <a:spcAft>
                <a:spcPts val="0"/>
              </a:spcAft>
              <a:buSzPts val="1000"/>
              <a:buNone/>
              <a:defRPr sz="1333"/>
            </a:lvl6pPr>
            <a:lvl7pPr lvl="6" rtl="0">
              <a:lnSpc>
                <a:spcPct val="80000"/>
              </a:lnSpc>
              <a:spcBef>
                <a:spcPts val="0"/>
              </a:spcBef>
              <a:spcAft>
                <a:spcPts val="0"/>
              </a:spcAft>
              <a:buSzPts val="1000"/>
              <a:buNone/>
              <a:defRPr sz="1333"/>
            </a:lvl7pPr>
            <a:lvl8pPr lvl="7" rtl="0">
              <a:lnSpc>
                <a:spcPct val="80000"/>
              </a:lnSpc>
              <a:spcBef>
                <a:spcPts val="0"/>
              </a:spcBef>
              <a:spcAft>
                <a:spcPts val="0"/>
              </a:spcAft>
              <a:buSzPts val="1000"/>
              <a:buNone/>
              <a:defRPr sz="1333"/>
            </a:lvl8pPr>
            <a:lvl9pPr lvl="8" rtl="0">
              <a:lnSpc>
                <a:spcPct val="80000"/>
              </a:lnSpc>
              <a:spcBef>
                <a:spcPts val="0"/>
              </a:spcBef>
              <a:spcAft>
                <a:spcPts val="0"/>
              </a:spcAft>
              <a:buSzPts val="1000"/>
              <a:buNone/>
              <a:defRPr sz="1333"/>
            </a:lvl9pPr>
          </a:lstStyle>
          <a:p>
            <a:endParaRPr/>
          </a:p>
        </p:txBody>
      </p:sp>
      <p:sp>
        <p:nvSpPr>
          <p:cNvPr id="489" name="Google Shape;489;p42"/>
          <p:cNvSpPr txBox="1">
            <a:spLocks noGrp="1"/>
          </p:cNvSpPr>
          <p:nvPr>
            <p:ph type="subTitle" idx="37"/>
          </p:nvPr>
        </p:nvSpPr>
        <p:spPr>
          <a:xfrm>
            <a:off x="9480700" y="5005483"/>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a:lvl1pPr>
            <a:lvl2pPr lvl="1" rtl="0">
              <a:lnSpc>
                <a:spcPct val="80000"/>
              </a:lnSpc>
              <a:spcBef>
                <a:spcPts val="0"/>
              </a:spcBef>
              <a:spcAft>
                <a:spcPts val="0"/>
              </a:spcAft>
              <a:buSzPts val="900"/>
              <a:buNone/>
              <a:defRPr sz="1200"/>
            </a:lvl2pPr>
            <a:lvl3pPr lvl="2" rtl="0">
              <a:lnSpc>
                <a:spcPct val="80000"/>
              </a:lnSpc>
              <a:spcBef>
                <a:spcPts val="0"/>
              </a:spcBef>
              <a:spcAft>
                <a:spcPts val="0"/>
              </a:spcAft>
              <a:buSzPts val="900"/>
              <a:buNone/>
              <a:defRPr sz="1200"/>
            </a:lvl3pPr>
            <a:lvl4pPr lvl="3" rtl="0">
              <a:lnSpc>
                <a:spcPct val="80000"/>
              </a:lnSpc>
              <a:spcBef>
                <a:spcPts val="0"/>
              </a:spcBef>
              <a:spcAft>
                <a:spcPts val="0"/>
              </a:spcAft>
              <a:buSzPts val="900"/>
              <a:buNone/>
              <a:defRPr sz="1200"/>
            </a:lvl4pPr>
            <a:lvl5pPr lvl="4" rtl="0">
              <a:lnSpc>
                <a:spcPct val="80000"/>
              </a:lnSpc>
              <a:spcBef>
                <a:spcPts val="0"/>
              </a:spcBef>
              <a:spcAft>
                <a:spcPts val="0"/>
              </a:spcAft>
              <a:buSzPts val="900"/>
              <a:buNone/>
              <a:defRPr sz="1200"/>
            </a:lvl5pPr>
            <a:lvl6pPr lvl="5" rtl="0">
              <a:lnSpc>
                <a:spcPct val="80000"/>
              </a:lnSpc>
              <a:spcBef>
                <a:spcPts val="0"/>
              </a:spcBef>
              <a:spcAft>
                <a:spcPts val="0"/>
              </a:spcAft>
              <a:buSzPts val="900"/>
              <a:buNone/>
              <a:defRPr sz="1200"/>
            </a:lvl6pPr>
            <a:lvl7pPr lvl="6" rtl="0">
              <a:lnSpc>
                <a:spcPct val="80000"/>
              </a:lnSpc>
              <a:spcBef>
                <a:spcPts val="0"/>
              </a:spcBef>
              <a:spcAft>
                <a:spcPts val="0"/>
              </a:spcAft>
              <a:buSzPts val="900"/>
              <a:buNone/>
              <a:defRPr sz="1200"/>
            </a:lvl7pPr>
            <a:lvl8pPr lvl="7" rtl="0">
              <a:lnSpc>
                <a:spcPct val="80000"/>
              </a:lnSpc>
              <a:spcBef>
                <a:spcPts val="0"/>
              </a:spcBef>
              <a:spcAft>
                <a:spcPts val="0"/>
              </a:spcAft>
              <a:buSzPts val="900"/>
              <a:buNone/>
              <a:defRPr sz="1200"/>
            </a:lvl8pPr>
            <a:lvl9pPr lvl="8" rtl="0">
              <a:lnSpc>
                <a:spcPct val="80000"/>
              </a:lnSpc>
              <a:spcBef>
                <a:spcPts val="0"/>
              </a:spcBef>
              <a:spcAft>
                <a:spcPts val="0"/>
              </a:spcAft>
              <a:buSzPts val="900"/>
              <a:buNone/>
              <a:defRPr sz="1200"/>
            </a:lvl9pPr>
          </a:lstStyle>
          <a:p>
            <a:endParaRPr/>
          </a:p>
        </p:txBody>
      </p:sp>
      <p:sp>
        <p:nvSpPr>
          <p:cNvPr id="490" name="Google Shape;490;p42"/>
          <p:cNvSpPr txBox="1">
            <a:spLocks noGrp="1"/>
          </p:cNvSpPr>
          <p:nvPr>
            <p:ph type="subTitle" idx="38"/>
          </p:nvPr>
        </p:nvSpPr>
        <p:spPr>
          <a:xfrm>
            <a:off x="9480700" y="5290635"/>
            <a:ext cx="2517200" cy="285200"/>
          </a:xfrm>
          <a:prstGeom prst="rect">
            <a:avLst/>
          </a:prstGeom>
        </p:spPr>
        <p:txBody>
          <a:bodyPr spcFirstLastPara="1" wrap="square" lIns="54000" tIns="54000" rIns="54000" bIns="54000" anchor="ctr" anchorCtr="0">
            <a:noAutofit/>
          </a:bodyPr>
          <a:lstStyle>
            <a:lvl1pPr lvl="0" rtl="0">
              <a:lnSpc>
                <a:spcPct val="80000"/>
              </a:lnSpc>
              <a:spcBef>
                <a:spcPts val="0"/>
              </a:spcBef>
              <a:spcAft>
                <a:spcPts val="0"/>
              </a:spcAft>
              <a:buSzPts val="900"/>
              <a:buNone/>
              <a:defRPr sz="1200" i="1"/>
            </a:lvl1pPr>
            <a:lvl2pPr lvl="1" rtl="0">
              <a:lnSpc>
                <a:spcPct val="80000"/>
              </a:lnSpc>
              <a:spcBef>
                <a:spcPts val="0"/>
              </a:spcBef>
              <a:spcAft>
                <a:spcPts val="0"/>
              </a:spcAft>
              <a:buSzPts val="900"/>
              <a:buNone/>
              <a:defRPr sz="1200" i="1"/>
            </a:lvl2pPr>
            <a:lvl3pPr lvl="2" rtl="0">
              <a:lnSpc>
                <a:spcPct val="80000"/>
              </a:lnSpc>
              <a:spcBef>
                <a:spcPts val="0"/>
              </a:spcBef>
              <a:spcAft>
                <a:spcPts val="0"/>
              </a:spcAft>
              <a:buSzPts val="900"/>
              <a:buNone/>
              <a:defRPr sz="1200" i="1"/>
            </a:lvl3pPr>
            <a:lvl4pPr lvl="3" rtl="0">
              <a:lnSpc>
                <a:spcPct val="80000"/>
              </a:lnSpc>
              <a:spcBef>
                <a:spcPts val="0"/>
              </a:spcBef>
              <a:spcAft>
                <a:spcPts val="0"/>
              </a:spcAft>
              <a:buSzPts val="900"/>
              <a:buNone/>
              <a:defRPr sz="1200" i="1"/>
            </a:lvl4pPr>
            <a:lvl5pPr lvl="4" rtl="0">
              <a:lnSpc>
                <a:spcPct val="80000"/>
              </a:lnSpc>
              <a:spcBef>
                <a:spcPts val="0"/>
              </a:spcBef>
              <a:spcAft>
                <a:spcPts val="0"/>
              </a:spcAft>
              <a:buSzPts val="900"/>
              <a:buNone/>
              <a:defRPr sz="1200" i="1"/>
            </a:lvl5pPr>
            <a:lvl6pPr lvl="5" rtl="0">
              <a:lnSpc>
                <a:spcPct val="80000"/>
              </a:lnSpc>
              <a:spcBef>
                <a:spcPts val="0"/>
              </a:spcBef>
              <a:spcAft>
                <a:spcPts val="0"/>
              </a:spcAft>
              <a:buSzPts val="900"/>
              <a:buNone/>
              <a:defRPr sz="1200" i="1"/>
            </a:lvl6pPr>
            <a:lvl7pPr lvl="6" rtl="0">
              <a:lnSpc>
                <a:spcPct val="80000"/>
              </a:lnSpc>
              <a:spcBef>
                <a:spcPts val="0"/>
              </a:spcBef>
              <a:spcAft>
                <a:spcPts val="0"/>
              </a:spcAft>
              <a:buSzPts val="900"/>
              <a:buNone/>
              <a:defRPr sz="1200" i="1"/>
            </a:lvl7pPr>
            <a:lvl8pPr lvl="7" rtl="0">
              <a:lnSpc>
                <a:spcPct val="80000"/>
              </a:lnSpc>
              <a:spcBef>
                <a:spcPts val="0"/>
              </a:spcBef>
              <a:spcAft>
                <a:spcPts val="0"/>
              </a:spcAft>
              <a:buSzPts val="900"/>
              <a:buNone/>
              <a:defRPr sz="1200" i="1"/>
            </a:lvl8pPr>
            <a:lvl9pPr lvl="8" rtl="0">
              <a:lnSpc>
                <a:spcPct val="80000"/>
              </a:lnSpc>
              <a:spcBef>
                <a:spcPts val="0"/>
              </a:spcBef>
              <a:spcAft>
                <a:spcPts val="0"/>
              </a:spcAft>
              <a:buSzPts val="900"/>
              <a:buNone/>
              <a:defRPr sz="1200" i="1"/>
            </a:lvl9pPr>
          </a:lstStyle>
          <a:p>
            <a:endParaRPr/>
          </a:p>
        </p:txBody>
      </p:sp>
      <p:sp>
        <p:nvSpPr>
          <p:cNvPr id="491" name="Google Shape;491;p42"/>
          <p:cNvSpPr>
            <a:spLocks noGrp="1"/>
          </p:cNvSpPr>
          <p:nvPr>
            <p:ph type="pic" idx="39"/>
          </p:nvPr>
        </p:nvSpPr>
        <p:spPr>
          <a:xfrm>
            <a:off x="8300333" y="4553667"/>
            <a:ext cx="1180400" cy="1180400"/>
          </a:xfrm>
          <a:prstGeom prst="ellipse">
            <a:avLst/>
          </a:prstGeom>
          <a:noFill/>
          <a:ln>
            <a:noFill/>
          </a:ln>
        </p:spPr>
      </p:sp>
      <p:pic>
        <p:nvPicPr>
          <p:cNvPr id="492" name="Google Shape;492;p42"/>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984153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mage showcase x3">
  <p:cSld name="Image showcase x3">
    <p:bg>
      <p:bgPr>
        <a:solidFill>
          <a:schemeClr val="lt1"/>
        </a:solidFill>
        <a:effectLst/>
      </p:bgPr>
    </p:bg>
    <p:spTree>
      <p:nvGrpSpPr>
        <p:cNvPr id="1" name="Shape 493"/>
        <p:cNvGrpSpPr/>
        <p:nvPr/>
      </p:nvGrpSpPr>
      <p:grpSpPr>
        <a:xfrm>
          <a:off x="0" y="0"/>
          <a:ext cx="0" cy="0"/>
          <a:chOff x="0" y="0"/>
          <a:chExt cx="0" cy="0"/>
        </a:xfrm>
      </p:grpSpPr>
      <p:sp>
        <p:nvSpPr>
          <p:cNvPr id="494" name="Google Shape;494;p43"/>
          <p:cNvSpPr/>
          <p:nvPr/>
        </p:nvSpPr>
        <p:spPr>
          <a:xfrm>
            <a:off x="3218472"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43"/>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96" name="Google Shape;496;p43"/>
          <p:cNvSpPr txBox="1">
            <a:spLocks noGrp="1"/>
          </p:cNvSpPr>
          <p:nvPr>
            <p:ph type="title" idx="2"/>
          </p:nvPr>
        </p:nvSpPr>
        <p:spPr>
          <a:xfrm>
            <a:off x="3576189"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497" name="Google Shape;497;p43"/>
          <p:cNvSpPr>
            <a:spLocks noGrp="1"/>
          </p:cNvSpPr>
          <p:nvPr>
            <p:ph type="pic" idx="3"/>
          </p:nvPr>
        </p:nvSpPr>
        <p:spPr>
          <a:xfrm>
            <a:off x="588367" y="1657367"/>
            <a:ext cx="2870800" cy="1340000"/>
          </a:xfrm>
          <a:prstGeom prst="rect">
            <a:avLst/>
          </a:prstGeom>
          <a:noFill/>
          <a:ln>
            <a:noFill/>
          </a:ln>
        </p:spPr>
      </p:sp>
      <p:sp>
        <p:nvSpPr>
          <p:cNvPr id="498" name="Google Shape;498;p43"/>
          <p:cNvSpPr txBox="1">
            <a:spLocks noGrp="1"/>
          </p:cNvSpPr>
          <p:nvPr>
            <p:ph type="subTitle" idx="1"/>
          </p:nvPr>
        </p:nvSpPr>
        <p:spPr>
          <a:xfrm>
            <a:off x="3576187" y="221819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499" name="Google Shape;499;p43"/>
          <p:cNvSpPr/>
          <p:nvPr/>
        </p:nvSpPr>
        <p:spPr>
          <a:xfrm>
            <a:off x="8858033" y="165736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43"/>
          <p:cNvSpPr txBox="1">
            <a:spLocks noGrp="1"/>
          </p:cNvSpPr>
          <p:nvPr>
            <p:ph type="title" idx="4"/>
          </p:nvPr>
        </p:nvSpPr>
        <p:spPr>
          <a:xfrm>
            <a:off x="9215751" y="1710340"/>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01" name="Google Shape;501;p43"/>
          <p:cNvSpPr>
            <a:spLocks noGrp="1"/>
          </p:cNvSpPr>
          <p:nvPr>
            <p:ph type="pic" idx="5"/>
          </p:nvPr>
        </p:nvSpPr>
        <p:spPr>
          <a:xfrm>
            <a:off x="6227928" y="1657367"/>
            <a:ext cx="2870800" cy="1340000"/>
          </a:xfrm>
          <a:prstGeom prst="rect">
            <a:avLst/>
          </a:prstGeom>
          <a:noFill/>
          <a:ln>
            <a:noFill/>
          </a:ln>
        </p:spPr>
      </p:sp>
      <p:sp>
        <p:nvSpPr>
          <p:cNvPr id="502" name="Google Shape;502;p43"/>
          <p:cNvSpPr txBox="1">
            <a:spLocks noGrp="1"/>
          </p:cNvSpPr>
          <p:nvPr>
            <p:ph type="subTitle" idx="6"/>
          </p:nvPr>
        </p:nvSpPr>
        <p:spPr>
          <a:xfrm>
            <a:off x="9215748" y="221819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pic>
        <p:nvPicPr>
          <p:cNvPr id="503" name="Google Shape;503;p43"/>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
        <p:nvSpPr>
          <p:cNvPr id="504" name="Google Shape;504;p43"/>
          <p:cNvSpPr/>
          <p:nvPr/>
        </p:nvSpPr>
        <p:spPr>
          <a:xfrm>
            <a:off x="3218472"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43"/>
          <p:cNvSpPr txBox="1">
            <a:spLocks noGrp="1"/>
          </p:cNvSpPr>
          <p:nvPr>
            <p:ph type="title" idx="7"/>
          </p:nvPr>
        </p:nvSpPr>
        <p:spPr>
          <a:xfrm>
            <a:off x="3576189"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06" name="Google Shape;506;p43"/>
          <p:cNvSpPr>
            <a:spLocks noGrp="1"/>
          </p:cNvSpPr>
          <p:nvPr>
            <p:ph type="pic" idx="8"/>
          </p:nvPr>
        </p:nvSpPr>
        <p:spPr>
          <a:xfrm>
            <a:off x="588367" y="3103287"/>
            <a:ext cx="2870800" cy="1340000"/>
          </a:xfrm>
          <a:prstGeom prst="rect">
            <a:avLst/>
          </a:prstGeom>
          <a:noFill/>
          <a:ln>
            <a:noFill/>
          </a:ln>
        </p:spPr>
      </p:sp>
      <p:sp>
        <p:nvSpPr>
          <p:cNvPr id="507" name="Google Shape;507;p43"/>
          <p:cNvSpPr txBox="1">
            <a:spLocks noGrp="1"/>
          </p:cNvSpPr>
          <p:nvPr>
            <p:ph type="subTitle" idx="9"/>
          </p:nvPr>
        </p:nvSpPr>
        <p:spPr>
          <a:xfrm>
            <a:off x="3576187"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508" name="Google Shape;508;p43"/>
          <p:cNvSpPr/>
          <p:nvPr/>
        </p:nvSpPr>
        <p:spPr>
          <a:xfrm>
            <a:off x="8858033" y="3103287"/>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43"/>
          <p:cNvSpPr txBox="1">
            <a:spLocks noGrp="1"/>
          </p:cNvSpPr>
          <p:nvPr>
            <p:ph type="title" idx="13"/>
          </p:nvPr>
        </p:nvSpPr>
        <p:spPr>
          <a:xfrm>
            <a:off x="9215751" y="315625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10" name="Google Shape;510;p43"/>
          <p:cNvSpPr>
            <a:spLocks noGrp="1"/>
          </p:cNvSpPr>
          <p:nvPr>
            <p:ph type="pic" idx="14"/>
          </p:nvPr>
        </p:nvSpPr>
        <p:spPr>
          <a:xfrm>
            <a:off x="6227928" y="3103287"/>
            <a:ext cx="2870800" cy="1340000"/>
          </a:xfrm>
          <a:prstGeom prst="rect">
            <a:avLst/>
          </a:prstGeom>
          <a:noFill/>
          <a:ln>
            <a:noFill/>
          </a:ln>
        </p:spPr>
      </p:sp>
      <p:sp>
        <p:nvSpPr>
          <p:cNvPr id="511" name="Google Shape;511;p43"/>
          <p:cNvSpPr txBox="1">
            <a:spLocks noGrp="1"/>
          </p:cNvSpPr>
          <p:nvPr>
            <p:ph type="subTitle" idx="15"/>
          </p:nvPr>
        </p:nvSpPr>
        <p:spPr>
          <a:xfrm>
            <a:off x="9215748" y="3664119"/>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512" name="Google Shape;512;p43"/>
          <p:cNvSpPr/>
          <p:nvPr/>
        </p:nvSpPr>
        <p:spPr>
          <a:xfrm>
            <a:off x="3218472"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43"/>
          <p:cNvSpPr txBox="1">
            <a:spLocks noGrp="1"/>
          </p:cNvSpPr>
          <p:nvPr>
            <p:ph type="title" idx="16"/>
          </p:nvPr>
        </p:nvSpPr>
        <p:spPr>
          <a:xfrm>
            <a:off x="3576189"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14" name="Google Shape;514;p43"/>
          <p:cNvSpPr>
            <a:spLocks noGrp="1"/>
          </p:cNvSpPr>
          <p:nvPr>
            <p:ph type="pic" idx="17"/>
          </p:nvPr>
        </p:nvSpPr>
        <p:spPr>
          <a:xfrm>
            <a:off x="588367" y="4549205"/>
            <a:ext cx="2870800" cy="1340000"/>
          </a:xfrm>
          <a:prstGeom prst="rect">
            <a:avLst/>
          </a:prstGeom>
          <a:noFill/>
          <a:ln>
            <a:noFill/>
          </a:ln>
        </p:spPr>
      </p:sp>
      <p:sp>
        <p:nvSpPr>
          <p:cNvPr id="515" name="Google Shape;515;p43"/>
          <p:cNvSpPr txBox="1">
            <a:spLocks noGrp="1"/>
          </p:cNvSpPr>
          <p:nvPr>
            <p:ph type="subTitle" idx="18"/>
          </p:nvPr>
        </p:nvSpPr>
        <p:spPr>
          <a:xfrm>
            <a:off x="3576187"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
        <p:nvSpPr>
          <p:cNvPr id="516" name="Google Shape;516;p43"/>
          <p:cNvSpPr/>
          <p:nvPr/>
        </p:nvSpPr>
        <p:spPr>
          <a:xfrm>
            <a:off x="8858033" y="4549205"/>
            <a:ext cx="2918400" cy="1340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43"/>
          <p:cNvSpPr txBox="1">
            <a:spLocks noGrp="1"/>
          </p:cNvSpPr>
          <p:nvPr>
            <p:ph type="title" idx="19"/>
          </p:nvPr>
        </p:nvSpPr>
        <p:spPr>
          <a:xfrm>
            <a:off x="9215751" y="4602179"/>
            <a:ext cx="2471200" cy="386879"/>
          </a:xfrm>
          <a:prstGeom prst="rect">
            <a:avLst/>
          </a:prstGeom>
          <a:noFill/>
        </p:spPr>
        <p:txBody>
          <a:bodyPr spcFirstLastPara="1" wrap="square" lIns="90000" tIns="90000" rIns="90000" bIns="90000" anchor="t" anchorCtr="0">
            <a:spAutoFit/>
          </a:bodyPr>
          <a:lstStyle>
            <a:lvl1pPr lvl="0" rtl="0">
              <a:lnSpc>
                <a:spcPct val="100000"/>
              </a:lnSpc>
              <a:spcBef>
                <a:spcPts val="0"/>
              </a:spcBef>
              <a:spcAft>
                <a:spcPts val="0"/>
              </a:spcAft>
              <a:buClr>
                <a:schemeClr val="lt1"/>
              </a:buClr>
              <a:buSzPts val="1000"/>
              <a:buNone/>
              <a:defRPr sz="1333">
                <a:solidFill>
                  <a:schemeClr val="lt1"/>
                </a:solidFill>
              </a:defRPr>
            </a:lvl1pPr>
            <a:lvl2pPr lvl="1" rtl="0">
              <a:lnSpc>
                <a:spcPct val="100000"/>
              </a:lnSpc>
              <a:spcBef>
                <a:spcPts val="0"/>
              </a:spcBef>
              <a:spcAft>
                <a:spcPts val="0"/>
              </a:spcAft>
              <a:buClr>
                <a:schemeClr val="lt1"/>
              </a:buClr>
              <a:buSzPts val="1000"/>
              <a:buNone/>
              <a:defRPr sz="1333">
                <a:solidFill>
                  <a:schemeClr val="lt1"/>
                </a:solidFill>
              </a:defRPr>
            </a:lvl2pPr>
            <a:lvl3pPr lvl="2" rtl="0">
              <a:lnSpc>
                <a:spcPct val="100000"/>
              </a:lnSpc>
              <a:spcBef>
                <a:spcPts val="0"/>
              </a:spcBef>
              <a:spcAft>
                <a:spcPts val="0"/>
              </a:spcAft>
              <a:buClr>
                <a:schemeClr val="lt1"/>
              </a:buClr>
              <a:buSzPts val="1000"/>
              <a:buNone/>
              <a:defRPr sz="1333">
                <a:solidFill>
                  <a:schemeClr val="lt1"/>
                </a:solidFill>
              </a:defRPr>
            </a:lvl3pPr>
            <a:lvl4pPr lvl="3" rtl="0">
              <a:lnSpc>
                <a:spcPct val="100000"/>
              </a:lnSpc>
              <a:spcBef>
                <a:spcPts val="0"/>
              </a:spcBef>
              <a:spcAft>
                <a:spcPts val="0"/>
              </a:spcAft>
              <a:buClr>
                <a:schemeClr val="lt1"/>
              </a:buClr>
              <a:buSzPts val="1000"/>
              <a:buNone/>
              <a:defRPr sz="1333">
                <a:solidFill>
                  <a:schemeClr val="lt1"/>
                </a:solidFill>
              </a:defRPr>
            </a:lvl4pPr>
            <a:lvl5pPr lvl="4" rtl="0">
              <a:lnSpc>
                <a:spcPct val="100000"/>
              </a:lnSpc>
              <a:spcBef>
                <a:spcPts val="0"/>
              </a:spcBef>
              <a:spcAft>
                <a:spcPts val="0"/>
              </a:spcAft>
              <a:buClr>
                <a:schemeClr val="lt1"/>
              </a:buClr>
              <a:buSzPts val="1000"/>
              <a:buNone/>
              <a:defRPr sz="1333">
                <a:solidFill>
                  <a:schemeClr val="lt1"/>
                </a:solidFill>
              </a:defRPr>
            </a:lvl5pPr>
            <a:lvl6pPr lvl="5" rtl="0">
              <a:lnSpc>
                <a:spcPct val="100000"/>
              </a:lnSpc>
              <a:spcBef>
                <a:spcPts val="0"/>
              </a:spcBef>
              <a:spcAft>
                <a:spcPts val="0"/>
              </a:spcAft>
              <a:buClr>
                <a:schemeClr val="lt1"/>
              </a:buClr>
              <a:buSzPts val="1000"/>
              <a:buNone/>
              <a:defRPr sz="1333">
                <a:solidFill>
                  <a:schemeClr val="lt1"/>
                </a:solidFill>
              </a:defRPr>
            </a:lvl6pPr>
            <a:lvl7pPr lvl="6" rtl="0">
              <a:lnSpc>
                <a:spcPct val="100000"/>
              </a:lnSpc>
              <a:spcBef>
                <a:spcPts val="0"/>
              </a:spcBef>
              <a:spcAft>
                <a:spcPts val="0"/>
              </a:spcAft>
              <a:buClr>
                <a:schemeClr val="lt1"/>
              </a:buClr>
              <a:buSzPts val="1000"/>
              <a:buNone/>
              <a:defRPr sz="1333">
                <a:solidFill>
                  <a:schemeClr val="lt1"/>
                </a:solidFill>
              </a:defRPr>
            </a:lvl7pPr>
            <a:lvl8pPr lvl="7" rtl="0">
              <a:lnSpc>
                <a:spcPct val="100000"/>
              </a:lnSpc>
              <a:spcBef>
                <a:spcPts val="0"/>
              </a:spcBef>
              <a:spcAft>
                <a:spcPts val="0"/>
              </a:spcAft>
              <a:buClr>
                <a:schemeClr val="lt1"/>
              </a:buClr>
              <a:buSzPts val="1000"/>
              <a:buNone/>
              <a:defRPr sz="1333">
                <a:solidFill>
                  <a:schemeClr val="lt1"/>
                </a:solidFill>
              </a:defRPr>
            </a:lvl8pPr>
            <a:lvl9pPr lvl="8"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18" name="Google Shape;518;p43"/>
          <p:cNvSpPr>
            <a:spLocks noGrp="1"/>
          </p:cNvSpPr>
          <p:nvPr>
            <p:ph type="pic" idx="20"/>
          </p:nvPr>
        </p:nvSpPr>
        <p:spPr>
          <a:xfrm>
            <a:off x="6227928" y="4549205"/>
            <a:ext cx="2870800" cy="1340000"/>
          </a:xfrm>
          <a:prstGeom prst="rect">
            <a:avLst/>
          </a:prstGeom>
          <a:noFill/>
          <a:ln>
            <a:noFill/>
          </a:ln>
        </p:spPr>
      </p:sp>
      <p:sp>
        <p:nvSpPr>
          <p:cNvPr id="519" name="Google Shape;519;p43"/>
          <p:cNvSpPr txBox="1">
            <a:spLocks noGrp="1"/>
          </p:cNvSpPr>
          <p:nvPr>
            <p:ph type="subTitle" idx="21"/>
          </p:nvPr>
        </p:nvSpPr>
        <p:spPr>
          <a:xfrm>
            <a:off x="9215748" y="5110037"/>
            <a:ext cx="2471200" cy="585200"/>
          </a:xfrm>
          <a:prstGeom prst="rect">
            <a:avLst/>
          </a:prstGeom>
          <a:noFill/>
        </p:spPr>
        <p:txBody>
          <a:bodyPr spcFirstLastPara="1" wrap="square" lIns="91425" tIns="91425" rIns="91425" bIns="91425" anchor="t" anchorCtr="0">
            <a:normAutofit/>
          </a:bodyPr>
          <a:lstStyle>
            <a:lvl1pPr lvl="0" rtl="0">
              <a:spcBef>
                <a:spcPts val="0"/>
              </a:spcBef>
              <a:spcAft>
                <a:spcPts val="0"/>
              </a:spcAft>
              <a:buClr>
                <a:schemeClr val="lt1"/>
              </a:buClr>
              <a:buSzPts val="1000"/>
              <a:buNone/>
              <a:defRPr sz="1333">
                <a:solidFill>
                  <a:schemeClr val="lt1"/>
                </a:solidFill>
              </a:defRPr>
            </a:lvl1pPr>
            <a:lvl2pPr lvl="1" rtl="0">
              <a:spcBef>
                <a:spcPts val="0"/>
              </a:spcBef>
              <a:spcAft>
                <a:spcPts val="0"/>
              </a:spcAft>
              <a:buClr>
                <a:schemeClr val="lt1"/>
              </a:buClr>
              <a:buSzPts val="1000"/>
              <a:buNone/>
              <a:defRPr sz="1333">
                <a:solidFill>
                  <a:schemeClr val="lt1"/>
                </a:solidFill>
              </a:defRPr>
            </a:lvl2pPr>
            <a:lvl3pPr lvl="2" rtl="0">
              <a:spcBef>
                <a:spcPts val="0"/>
              </a:spcBef>
              <a:spcAft>
                <a:spcPts val="0"/>
              </a:spcAft>
              <a:buClr>
                <a:schemeClr val="lt1"/>
              </a:buClr>
              <a:buSzPts val="1000"/>
              <a:buNone/>
              <a:defRPr sz="1333">
                <a:solidFill>
                  <a:schemeClr val="lt1"/>
                </a:solidFill>
              </a:defRPr>
            </a:lvl3pPr>
            <a:lvl4pPr lvl="3" rtl="0">
              <a:spcBef>
                <a:spcPts val="0"/>
              </a:spcBef>
              <a:spcAft>
                <a:spcPts val="0"/>
              </a:spcAft>
              <a:buClr>
                <a:schemeClr val="lt1"/>
              </a:buClr>
              <a:buSzPts val="1000"/>
              <a:buNone/>
              <a:defRPr sz="1333">
                <a:solidFill>
                  <a:schemeClr val="lt1"/>
                </a:solidFill>
              </a:defRPr>
            </a:lvl4pPr>
            <a:lvl5pPr lvl="4" rtl="0">
              <a:spcBef>
                <a:spcPts val="0"/>
              </a:spcBef>
              <a:spcAft>
                <a:spcPts val="0"/>
              </a:spcAft>
              <a:buClr>
                <a:schemeClr val="lt1"/>
              </a:buClr>
              <a:buSzPts val="1000"/>
              <a:buNone/>
              <a:defRPr sz="1333">
                <a:solidFill>
                  <a:schemeClr val="lt1"/>
                </a:solidFill>
              </a:defRPr>
            </a:lvl5pPr>
            <a:lvl6pPr lvl="5" rtl="0">
              <a:spcBef>
                <a:spcPts val="0"/>
              </a:spcBef>
              <a:spcAft>
                <a:spcPts val="0"/>
              </a:spcAft>
              <a:buClr>
                <a:schemeClr val="lt1"/>
              </a:buClr>
              <a:buSzPts val="1000"/>
              <a:buNone/>
              <a:defRPr sz="1333">
                <a:solidFill>
                  <a:schemeClr val="lt1"/>
                </a:solidFill>
              </a:defRPr>
            </a:lvl6pPr>
            <a:lvl7pPr lvl="6" rtl="0">
              <a:spcBef>
                <a:spcPts val="0"/>
              </a:spcBef>
              <a:spcAft>
                <a:spcPts val="0"/>
              </a:spcAft>
              <a:buClr>
                <a:schemeClr val="lt1"/>
              </a:buClr>
              <a:buSzPts val="1000"/>
              <a:buNone/>
              <a:defRPr sz="1333">
                <a:solidFill>
                  <a:schemeClr val="lt1"/>
                </a:solidFill>
              </a:defRPr>
            </a:lvl7pPr>
            <a:lvl8pPr lvl="7" rtl="0">
              <a:spcBef>
                <a:spcPts val="0"/>
              </a:spcBef>
              <a:spcAft>
                <a:spcPts val="0"/>
              </a:spcAft>
              <a:buClr>
                <a:schemeClr val="lt1"/>
              </a:buClr>
              <a:buSzPts val="1000"/>
              <a:buNone/>
              <a:defRPr sz="1333">
                <a:solidFill>
                  <a:schemeClr val="lt1"/>
                </a:solidFill>
              </a:defRPr>
            </a:lvl8pPr>
            <a:lvl9pPr lvl="8" rtl="0">
              <a:spcBef>
                <a:spcPts val="0"/>
              </a:spcBef>
              <a:spcAft>
                <a:spcPts val="0"/>
              </a:spcAft>
              <a:buClr>
                <a:schemeClr val="lt1"/>
              </a:buClr>
              <a:buSzPts val="1000"/>
              <a:buNone/>
              <a:defRPr sz="1333">
                <a:solidFill>
                  <a:schemeClr val="lt1"/>
                </a:solidFill>
              </a:defRPr>
            </a:lvl9pPr>
          </a:lstStyle>
          <a:p>
            <a:endParaRPr/>
          </a:p>
        </p:txBody>
      </p:sp>
    </p:spTree>
    <p:extLst>
      <p:ext uri="{BB962C8B-B14F-4D97-AF65-F5344CB8AC3E}">
        <p14:creationId xmlns:p14="http://schemas.microsoft.com/office/powerpoint/2010/main" val="42856883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Image showcase x3 1 1">
  <p:cSld name="Image showcase x3 1 1">
    <p:bg>
      <p:bgPr>
        <a:solidFill>
          <a:schemeClr val="lt1"/>
        </a:solidFill>
        <a:effectLst/>
      </p:bgPr>
    </p:bg>
    <p:spTree>
      <p:nvGrpSpPr>
        <p:cNvPr id="1" name="Shape 520"/>
        <p:cNvGrpSpPr/>
        <p:nvPr/>
      </p:nvGrpSpPr>
      <p:grpSpPr>
        <a:xfrm>
          <a:off x="0" y="0"/>
          <a:ext cx="0" cy="0"/>
          <a:chOff x="0" y="0"/>
          <a:chExt cx="0" cy="0"/>
        </a:xfrm>
      </p:grpSpPr>
      <p:sp>
        <p:nvSpPr>
          <p:cNvPr id="521" name="Google Shape;521;p4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22" name="Google Shape;522;p44"/>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23" name="Google Shape;523;p44"/>
          <p:cNvSpPr>
            <a:spLocks noGrp="1"/>
          </p:cNvSpPr>
          <p:nvPr>
            <p:ph type="pic" idx="3"/>
          </p:nvPr>
        </p:nvSpPr>
        <p:spPr>
          <a:xfrm>
            <a:off x="1950167" y="1670200"/>
            <a:ext cx="2306000" cy="3099200"/>
          </a:xfrm>
          <a:prstGeom prst="rect">
            <a:avLst/>
          </a:prstGeom>
          <a:noFill/>
          <a:ln>
            <a:noFill/>
          </a:ln>
        </p:spPr>
      </p:sp>
      <p:sp>
        <p:nvSpPr>
          <p:cNvPr id="524" name="Google Shape;524;p44"/>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25" name="Google Shape;525;p44"/>
          <p:cNvSpPr>
            <a:spLocks noGrp="1"/>
          </p:cNvSpPr>
          <p:nvPr>
            <p:ph type="pic" idx="5"/>
          </p:nvPr>
        </p:nvSpPr>
        <p:spPr>
          <a:xfrm>
            <a:off x="4942999" y="1670200"/>
            <a:ext cx="2306000" cy="3099200"/>
          </a:xfrm>
          <a:prstGeom prst="rect">
            <a:avLst/>
          </a:prstGeom>
          <a:noFill/>
          <a:ln>
            <a:noFill/>
          </a:ln>
        </p:spPr>
      </p:sp>
      <p:sp>
        <p:nvSpPr>
          <p:cNvPr id="526" name="Google Shape;526;p44"/>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SzPts val="1000"/>
              <a:buNone/>
              <a:defRPr sz="1333"/>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527" name="Google Shape;527;p44"/>
          <p:cNvSpPr>
            <a:spLocks noGrp="1"/>
          </p:cNvSpPr>
          <p:nvPr>
            <p:ph type="pic" idx="7"/>
          </p:nvPr>
        </p:nvSpPr>
        <p:spPr>
          <a:xfrm>
            <a:off x="7935829" y="1670200"/>
            <a:ext cx="2306000" cy="3099200"/>
          </a:xfrm>
          <a:prstGeom prst="rect">
            <a:avLst/>
          </a:prstGeom>
          <a:noFill/>
          <a:ln>
            <a:noFill/>
          </a:ln>
        </p:spPr>
      </p:sp>
      <p:pic>
        <p:nvPicPr>
          <p:cNvPr id="528" name="Google Shape;528;p44"/>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2493899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mage showcase x3 1 1 1">
  <p:cSld name="Image showcase x3 1 1 1">
    <p:bg>
      <p:bgPr>
        <a:solidFill>
          <a:schemeClr val="dk1"/>
        </a:solidFill>
        <a:effectLst/>
      </p:bgPr>
    </p:bg>
    <p:spTree>
      <p:nvGrpSpPr>
        <p:cNvPr id="1" name="Shape 529"/>
        <p:cNvGrpSpPr/>
        <p:nvPr/>
      </p:nvGrpSpPr>
      <p:grpSpPr>
        <a:xfrm>
          <a:off x="0" y="0"/>
          <a:ext cx="0" cy="0"/>
          <a:chOff x="0" y="0"/>
          <a:chExt cx="0" cy="0"/>
        </a:xfrm>
      </p:grpSpPr>
      <p:sp>
        <p:nvSpPr>
          <p:cNvPr id="530" name="Google Shape;530;p4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200"/>
              <a:buNone/>
              <a:defRPr>
                <a:solidFill>
                  <a:schemeClr val="lt1"/>
                </a:solidFill>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31" name="Google Shape;531;p45"/>
          <p:cNvSpPr txBox="1">
            <a:spLocks noGrp="1"/>
          </p:cNvSpPr>
          <p:nvPr>
            <p:ph type="title" idx="2"/>
          </p:nvPr>
        </p:nvSpPr>
        <p:spPr>
          <a:xfrm>
            <a:off x="1950167"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32" name="Google Shape;532;p45"/>
          <p:cNvSpPr>
            <a:spLocks noGrp="1"/>
          </p:cNvSpPr>
          <p:nvPr>
            <p:ph type="pic" idx="3"/>
          </p:nvPr>
        </p:nvSpPr>
        <p:spPr>
          <a:xfrm>
            <a:off x="1950167" y="1670200"/>
            <a:ext cx="2306000" cy="3099200"/>
          </a:xfrm>
          <a:prstGeom prst="rect">
            <a:avLst/>
          </a:prstGeom>
          <a:noFill/>
          <a:ln>
            <a:noFill/>
          </a:ln>
        </p:spPr>
      </p:sp>
      <p:sp>
        <p:nvSpPr>
          <p:cNvPr id="533" name="Google Shape;533;p45"/>
          <p:cNvSpPr txBox="1">
            <a:spLocks noGrp="1"/>
          </p:cNvSpPr>
          <p:nvPr>
            <p:ph type="title" idx="4"/>
          </p:nvPr>
        </p:nvSpPr>
        <p:spPr>
          <a:xfrm>
            <a:off x="4943000"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34" name="Google Shape;534;p45"/>
          <p:cNvSpPr>
            <a:spLocks noGrp="1"/>
          </p:cNvSpPr>
          <p:nvPr>
            <p:ph type="pic" idx="5"/>
          </p:nvPr>
        </p:nvSpPr>
        <p:spPr>
          <a:xfrm>
            <a:off x="4942999" y="1670200"/>
            <a:ext cx="2306000" cy="3099200"/>
          </a:xfrm>
          <a:prstGeom prst="rect">
            <a:avLst/>
          </a:prstGeom>
          <a:noFill/>
          <a:ln>
            <a:noFill/>
          </a:ln>
        </p:spPr>
      </p:sp>
      <p:sp>
        <p:nvSpPr>
          <p:cNvPr id="535" name="Google Shape;535;p45"/>
          <p:cNvSpPr txBox="1">
            <a:spLocks noGrp="1"/>
          </p:cNvSpPr>
          <p:nvPr>
            <p:ph type="title" idx="6"/>
          </p:nvPr>
        </p:nvSpPr>
        <p:spPr>
          <a:xfrm>
            <a:off x="7935832" y="4769296"/>
            <a:ext cx="2306000" cy="350527"/>
          </a:xfrm>
          <a:prstGeom prst="rect">
            <a:avLst/>
          </a:prstGeom>
          <a:noFill/>
        </p:spPr>
        <p:txBody>
          <a:bodyPr spcFirstLastPara="1" wrap="square" lIns="54000" tIns="90000" rIns="54000" bIns="54000" anchor="t" anchorCtr="0">
            <a:spAutoFit/>
          </a:bodyPr>
          <a:lstStyle>
            <a:lvl1pPr lvl="0" algn="ctr" rtl="0">
              <a:lnSpc>
                <a:spcPct val="100000"/>
              </a:lnSpc>
              <a:spcBef>
                <a:spcPts val="0"/>
              </a:spcBef>
              <a:spcAft>
                <a:spcPts val="0"/>
              </a:spcAft>
              <a:buClr>
                <a:schemeClr val="lt1"/>
              </a:buClr>
              <a:buSzPts val="1000"/>
              <a:buNone/>
              <a:defRPr sz="1333">
                <a:solidFill>
                  <a:schemeClr val="lt1"/>
                </a:solidFill>
              </a:defRPr>
            </a:lvl1pPr>
            <a:lvl2pPr lvl="1" algn="ctr" rtl="0">
              <a:lnSpc>
                <a:spcPct val="100000"/>
              </a:lnSpc>
              <a:spcBef>
                <a:spcPts val="0"/>
              </a:spcBef>
              <a:spcAft>
                <a:spcPts val="0"/>
              </a:spcAft>
              <a:buClr>
                <a:schemeClr val="lt1"/>
              </a:buClr>
              <a:buSzPts val="1000"/>
              <a:buNone/>
              <a:defRPr sz="1333">
                <a:solidFill>
                  <a:schemeClr val="lt1"/>
                </a:solidFill>
              </a:defRPr>
            </a:lvl2pPr>
            <a:lvl3pPr lvl="2" algn="ctr" rtl="0">
              <a:lnSpc>
                <a:spcPct val="100000"/>
              </a:lnSpc>
              <a:spcBef>
                <a:spcPts val="0"/>
              </a:spcBef>
              <a:spcAft>
                <a:spcPts val="0"/>
              </a:spcAft>
              <a:buClr>
                <a:schemeClr val="lt1"/>
              </a:buClr>
              <a:buSzPts val="1000"/>
              <a:buNone/>
              <a:defRPr sz="1333">
                <a:solidFill>
                  <a:schemeClr val="lt1"/>
                </a:solidFill>
              </a:defRPr>
            </a:lvl3pPr>
            <a:lvl4pPr lvl="3" algn="ctr" rtl="0">
              <a:lnSpc>
                <a:spcPct val="100000"/>
              </a:lnSpc>
              <a:spcBef>
                <a:spcPts val="0"/>
              </a:spcBef>
              <a:spcAft>
                <a:spcPts val="0"/>
              </a:spcAft>
              <a:buClr>
                <a:schemeClr val="lt1"/>
              </a:buClr>
              <a:buSzPts val="1000"/>
              <a:buNone/>
              <a:defRPr sz="1333">
                <a:solidFill>
                  <a:schemeClr val="lt1"/>
                </a:solidFill>
              </a:defRPr>
            </a:lvl4pPr>
            <a:lvl5pPr lvl="4" algn="ctr" rtl="0">
              <a:lnSpc>
                <a:spcPct val="100000"/>
              </a:lnSpc>
              <a:spcBef>
                <a:spcPts val="0"/>
              </a:spcBef>
              <a:spcAft>
                <a:spcPts val="0"/>
              </a:spcAft>
              <a:buClr>
                <a:schemeClr val="lt1"/>
              </a:buClr>
              <a:buSzPts val="1000"/>
              <a:buNone/>
              <a:defRPr sz="1333">
                <a:solidFill>
                  <a:schemeClr val="lt1"/>
                </a:solidFill>
              </a:defRPr>
            </a:lvl5pPr>
            <a:lvl6pPr lvl="5" algn="ctr" rtl="0">
              <a:lnSpc>
                <a:spcPct val="100000"/>
              </a:lnSpc>
              <a:spcBef>
                <a:spcPts val="0"/>
              </a:spcBef>
              <a:spcAft>
                <a:spcPts val="0"/>
              </a:spcAft>
              <a:buClr>
                <a:schemeClr val="lt1"/>
              </a:buClr>
              <a:buSzPts val="1000"/>
              <a:buNone/>
              <a:defRPr sz="1333">
                <a:solidFill>
                  <a:schemeClr val="lt1"/>
                </a:solidFill>
              </a:defRPr>
            </a:lvl6pPr>
            <a:lvl7pPr lvl="6" algn="ctr" rtl="0">
              <a:lnSpc>
                <a:spcPct val="100000"/>
              </a:lnSpc>
              <a:spcBef>
                <a:spcPts val="0"/>
              </a:spcBef>
              <a:spcAft>
                <a:spcPts val="0"/>
              </a:spcAft>
              <a:buClr>
                <a:schemeClr val="lt1"/>
              </a:buClr>
              <a:buSzPts val="1000"/>
              <a:buNone/>
              <a:defRPr sz="1333">
                <a:solidFill>
                  <a:schemeClr val="lt1"/>
                </a:solidFill>
              </a:defRPr>
            </a:lvl7pPr>
            <a:lvl8pPr lvl="7" algn="ctr" rtl="0">
              <a:lnSpc>
                <a:spcPct val="100000"/>
              </a:lnSpc>
              <a:spcBef>
                <a:spcPts val="0"/>
              </a:spcBef>
              <a:spcAft>
                <a:spcPts val="0"/>
              </a:spcAft>
              <a:buClr>
                <a:schemeClr val="lt1"/>
              </a:buClr>
              <a:buSzPts val="1000"/>
              <a:buNone/>
              <a:defRPr sz="1333">
                <a:solidFill>
                  <a:schemeClr val="lt1"/>
                </a:solidFill>
              </a:defRPr>
            </a:lvl8pPr>
            <a:lvl9pPr lvl="8" algn="ctr" rtl="0">
              <a:lnSpc>
                <a:spcPct val="100000"/>
              </a:lnSpc>
              <a:spcBef>
                <a:spcPts val="0"/>
              </a:spcBef>
              <a:spcAft>
                <a:spcPts val="0"/>
              </a:spcAft>
              <a:buClr>
                <a:schemeClr val="lt1"/>
              </a:buClr>
              <a:buSzPts val="1000"/>
              <a:buNone/>
              <a:defRPr sz="1333">
                <a:solidFill>
                  <a:schemeClr val="lt1"/>
                </a:solidFill>
              </a:defRPr>
            </a:lvl9pPr>
          </a:lstStyle>
          <a:p>
            <a:endParaRPr/>
          </a:p>
        </p:txBody>
      </p:sp>
      <p:sp>
        <p:nvSpPr>
          <p:cNvPr id="536" name="Google Shape;536;p45"/>
          <p:cNvSpPr>
            <a:spLocks noGrp="1"/>
          </p:cNvSpPr>
          <p:nvPr>
            <p:ph type="pic" idx="7"/>
          </p:nvPr>
        </p:nvSpPr>
        <p:spPr>
          <a:xfrm>
            <a:off x="7935829" y="1670200"/>
            <a:ext cx="2306000" cy="3099200"/>
          </a:xfrm>
          <a:prstGeom prst="rect">
            <a:avLst/>
          </a:prstGeom>
          <a:noFill/>
          <a:ln>
            <a:noFill/>
          </a:ln>
        </p:spPr>
      </p:sp>
      <p:pic>
        <p:nvPicPr>
          <p:cNvPr id="537" name="Google Shape;537;p45"/>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16236925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mage showcase x3 1 1 1 1">
  <p:cSld name="Image showcase x3 1 1 1 1">
    <p:bg>
      <p:bgPr>
        <a:solidFill>
          <a:schemeClr val="dk1"/>
        </a:solidFill>
        <a:effectLst/>
      </p:bgPr>
    </p:bg>
    <p:spTree>
      <p:nvGrpSpPr>
        <p:cNvPr id="1" name="Shape 538"/>
        <p:cNvGrpSpPr/>
        <p:nvPr/>
      </p:nvGrpSpPr>
      <p:grpSpPr>
        <a:xfrm>
          <a:off x="0" y="0"/>
          <a:ext cx="0" cy="0"/>
          <a:chOff x="0" y="0"/>
          <a:chExt cx="0" cy="0"/>
        </a:xfrm>
      </p:grpSpPr>
      <p:sp>
        <p:nvSpPr>
          <p:cNvPr id="539" name="Google Shape;539;p46"/>
          <p:cNvSpPr txBox="1">
            <a:spLocks noGrp="1"/>
          </p:cNvSpPr>
          <p:nvPr>
            <p:ph type="title"/>
          </p:nvPr>
        </p:nvSpPr>
        <p:spPr>
          <a:xfrm>
            <a:off x="415600" y="3047200"/>
            <a:ext cx="11360800" cy="76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3200"/>
              <a:buNone/>
              <a:defRPr>
                <a:solidFill>
                  <a:schemeClr val="lt1"/>
                </a:solidFill>
              </a:defRPr>
            </a:lvl1pPr>
            <a:lvl2pPr lvl="1" algn="ctr" rtl="0">
              <a:spcBef>
                <a:spcPts val="0"/>
              </a:spcBef>
              <a:spcAft>
                <a:spcPts val="0"/>
              </a:spcAft>
              <a:buClr>
                <a:schemeClr val="lt1"/>
              </a:buClr>
              <a:buSzPts val="3200"/>
              <a:buNone/>
              <a:defRPr>
                <a:solidFill>
                  <a:schemeClr val="lt1"/>
                </a:solidFill>
              </a:defRPr>
            </a:lvl2pPr>
            <a:lvl3pPr lvl="2" algn="ctr" rtl="0">
              <a:spcBef>
                <a:spcPts val="0"/>
              </a:spcBef>
              <a:spcAft>
                <a:spcPts val="0"/>
              </a:spcAft>
              <a:buClr>
                <a:schemeClr val="lt1"/>
              </a:buClr>
              <a:buSzPts val="3200"/>
              <a:buNone/>
              <a:defRPr>
                <a:solidFill>
                  <a:schemeClr val="lt1"/>
                </a:solidFill>
              </a:defRPr>
            </a:lvl3pPr>
            <a:lvl4pPr lvl="3" algn="ctr" rtl="0">
              <a:spcBef>
                <a:spcPts val="0"/>
              </a:spcBef>
              <a:spcAft>
                <a:spcPts val="0"/>
              </a:spcAft>
              <a:buClr>
                <a:schemeClr val="lt1"/>
              </a:buClr>
              <a:buSzPts val="3200"/>
              <a:buNone/>
              <a:defRPr>
                <a:solidFill>
                  <a:schemeClr val="lt1"/>
                </a:solidFill>
              </a:defRPr>
            </a:lvl4pPr>
            <a:lvl5pPr lvl="4" algn="ctr" rtl="0">
              <a:spcBef>
                <a:spcPts val="0"/>
              </a:spcBef>
              <a:spcAft>
                <a:spcPts val="0"/>
              </a:spcAft>
              <a:buClr>
                <a:schemeClr val="lt1"/>
              </a:buClr>
              <a:buSzPts val="3200"/>
              <a:buNone/>
              <a:defRPr>
                <a:solidFill>
                  <a:schemeClr val="lt1"/>
                </a:solidFill>
              </a:defRPr>
            </a:lvl5pPr>
            <a:lvl6pPr lvl="5" algn="ctr" rtl="0">
              <a:spcBef>
                <a:spcPts val="0"/>
              </a:spcBef>
              <a:spcAft>
                <a:spcPts val="0"/>
              </a:spcAft>
              <a:buClr>
                <a:schemeClr val="lt1"/>
              </a:buClr>
              <a:buSzPts val="3200"/>
              <a:buNone/>
              <a:defRPr>
                <a:solidFill>
                  <a:schemeClr val="lt1"/>
                </a:solidFill>
              </a:defRPr>
            </a:lvl6pPr>
            <a:lvl7pPr lvl="6" algn="ctr" rtl="0">
              <a:spcBef>
                <a:spcPts val="0"/>
              </a:spcBef>
              <a:spcAft>
                <a:spcPts val="0"/>
              </a:spcAft>
              <a:buClr>
                <a:schemeClr val="lt1"/>
              </a:buClr>
              <a:buSzPts val="3200"/>
              <a:buNone/>
              <a:defRPr>
                <a:solidFill>
                  <a:schemeClr val="lt1"/>
                </a:solidFill>
              </a:defRPr>
            </a:lvl7pPr>
            <a:lvl8pPr lvl="7" algn="ctr" rtl="0">
              <a:spcBef>
                <a:spcPts val="0"/>
              </a:spcBef>
              <a:spcAft>
                <a:spcPts val="0"/>
              </a:spcAft>
              <a:buClr>
                <a:schemeClr val="lt1"/>
              </a:buClr>
              <a:buSzPts val="3200"/>
              <a:buNone/>
              <a:defRPr>
                <a:solidFill>
                  <a:schemeClr val="lt1"/>
                </a:solidFill>
              </a:defRPr>
            </a:lvl8pPr>
            <a:lvl9pPr lvl="8" algn="ctr" rtl="0">
              <a:spcBef>
                <a:spcPts val="0"/>
              </a:spcBef>
              <a:spcAft>
                <a:spcPts val="0"/>
              </a:spcAft>
              <a:buClr>
                <a:schemeClr val="lt1"/>
              </a:buClr>
              <a:buSzPts val="3200"/>
              <a:buNone/>
              <a:defRPr>
                <a:solidFill>
                  <a:schemeClr val="lt1"/>
                </a:solidFill>
              </a:defRPr>
            </a:lvl9pPr>
          </a:lstStyle>
          <a:p>
            <a:endParaRPr/>
          </a:p>
        </p:txBody>
      </p:sp>
      <p:sp>
        <p:nvSpPr>
          <p:cNvPr id="540" name="Google Shape;540;p46"/>
          <p:cNvSpPr>
            <a:spLocks noGrp="1"/>
          </p:cNvSpPr>
          <p:nvPr>
            <p:ph type="pic" idx="2"/>
          </p:nvPr>
        </p:nvSpPr>
        <p:spPr>
          <a:xfrm>
            <a:off x="0" y="0"/>
            <a:ext cx="4064000" cy="2970400"/>
          </a:xfrm>
          <a:prstGeom prst="rect">
            <a:avLst/>
          </a:prstGeom>
          <a:noFill/>
          <a:ln>
            <a:noFill/>
          </a:ln>
        </p:spPr>
      </p:sp>
      <p:sp>
        <p:nvSpPr>
          <p:cNvPr id="541" name="Google Shape;541;p46"/>
          <p:cNvSpPr>
            <a:spLocks noGrp="1"/>
          </p:cNvSpPr>
          <p:nvPr>
            <p:ph type="pic" idx="3"/>
          </p:nvPr>
        </p:nvSpPr>
        <p:spPr>
          <a:xfrm>
            <a:off x="4063999" y="0"/>
            <a:ext cx="4064000" cy="2970400"/>
          </a:xfrm>
          <a:prstGeom prst="rect">
            <a:avLst/>
          </a:prstGeom>
          <a:noFill/>
          <a:ln>
            <a:noFill/>
          </a:ln>
        </p:spPr>
      </p:sp>
      <p:sp>
        <p:nvSpPr>
          <p:cNvPr id="542" name="Google Shape;542;p46"/>
          <p:cNvSpPr>
            <a:spLocks noGrp="1"/>
          </p:cNvSpPr>
          <p:nvPr>
            <p:ph type="pic" idx="4"/>
          </p:nvPr>
        </p:nvSpPr>
        <p:spPr>
          <a:xfrm>
            <a:off x="8128000" y="0"/>
            <a:ext cx="4064000" cy="2970400"/>
          </a:xfrm>
          <a:prstGeom prst="rect">
            <a:avLst/>
          </a:prstGeom>
          <a:noFill/>
          <a:ln>
            <a:noFill/>
          </a:ln>
        </p:spPr>
      </p:sp>
      <p:sp>
        <p:nvSpPr>
          <p:cNvPr id="543" name="Google Shape;543;p46"/>
          <p:cNvSpPr>
            <a:spLocks noGrp="1"/>
          </p:cNvSpPr>
          <p:nvPr>
            <p:ph type="pic" idx="5"/>
          </p:nvPr>
        </p:nvSpPr>
        <p:spPr>
          <a:xfrm>
            <a:off x="0" y="3887600"/>
            <a:ext cx="4064000" cy="2970400"/>
          </a:xfrm>
          <a:prstGeom prst="rect">
            <a:avLst/>
          </a:prstGeom>
          <a:noFill/>
          <a:ln>
            <a:noFill/>
          </a:ln>
        </p:spPr>
      </p:sp>
      <p:sp>
        <p:nvSpPr>
          <p:cNvPr id="544" name="Google Shape;544;p46"/>
          <p:cNvSpPr>
            <a:spLocks noGrp="1"/>
          </p:cNvSpPr>
          <p:nvPr>
            <p:ph type="pic" idx="6"/>
          </p:nvPr>
        </p:nvSpPr>
        <p:spPr>
          <a:xfrm>
            <a:off x="4063999" y="3887600"/>
            <a:ext cx="4064000" cy="2970400"/>
          </a:xfrm>
          <a:prstGeom prst="rect">
            <a:avLst/>
          </a:prstGeom>
          <a:noFill/>
          <a:ln>
            <a:noFill/>
          </a:ln>
        </p:spPr>
      </p:sp>
      <p:sp>
        <p:nvSpPr>
          <p:cNvPr id="545" name="Google Shape;545;p46"/>
          <p:cNvSpPr>
            <a:spLocks noGrp="1"/>
          </p:cNvSpPr>
          <p:nvPr>
            <p:ph type="pic" idx="7"/>
          </p:nvPr>
        </p:nvSpPr>
        <p:spPr>
          <a:xfrm>
            <a:off x="8128000" y="3887600"/>
            <a:ext cx="4064000" cy="2970400"/>
          </a:xfrm>
          <a:prstGeom prst="rect">
            <a:avLst/>
          </a:prstGeom>
          <a:noFill/>
          <a:ln>
            <a:noFill/>
          </a:ln>
        </p:spPr>
      </p:sp>
    </p:spTree>
    <p:extLst>
      <p:ext uri="{BB962C8B-B14F-4D97-AF65-F5344CB8AC3E}">
        <p14:creationId xmlns:p14="http://schemas.microsoft.com/office/powerpoint/2010/main" val="215339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69"/>
        <p:cNvGrpSpPr/>
        <p:nvPr/>
      </p:nvGrpSpPr>
      <p:grpSpPr>
        <a:xfrm>
          <a:off x="0" y="0"/>
          <a:ext cx="0" cy="0"/>
          <a:chOff x="0" y="0"/>
          <a:chExt cx="0" cy="0"/>
        </a:xfrm>
      </p:grpSpPr>
      <p:sp>
        <p:nvSpPr>
          <p:cNvPr id="70" name="Google Shape;70;p12"/>
          <p:cNvSpPr/>
          <p:nvPr/>
        </p:nvSpPr>
        <p:spPr>
          <a:xfrm rot="5400000">
            <a:off x="2601400" y="-2612900"/>
            <a:ext cx="1473600" cy="66936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Calibri"/>
              <a:ea typeface="Calibri"/>
              <a:cs typeface="Calibri"/>
              <a:sym typeface="Calibri"/>
            </a:endParaRPr>
          </a:p>
        </p:txBody>
      </p:sp>
      <p:pic>
        <p:nvPicPr>
          <p:cNvPr id="71" name="Google Shape;71;p12"/>
          <p:cNvPicPr preferRelativeResize="0"/>
          <p:nvPr/>
        </p:nvPicPr>
        <p:blipFill>
          <a:blip r:embed="rId2">
            <a:alphaModFix/>
          </a:blip>
          <a:stretch>
            <a:fillRect/>
          </a:stretch>
        </p:blipFill>
        <p:spPr>
          <a:xfrm>
            <a:off x="4662934" y="1013101"/>
            <a:ext cx="864333" cy="687300"/>
          </a:xfrm>
          <a:prstGeom prst="rect">
            <a:avLst/>
          </a:prstGeom>
          <a:noFill/>
          <a:ln>
            <a:noFill/>
          </a:ln>
        </p:spPr>
      </p:pic>
      <p:pic>
        <p:nvPicPr>
          <p:cNvPr id="72" name="Google Shape;72;p12"/>
          <p:cNvPicPr preferRelativeResize="0"/>
          <p:nvPr/>
        </p:nvPicPr>
        <p:blipFill>
          <a:blip r:embed="rId2">
            <a:alphaModFix/>
          </a:blip>
          <a:stretch>
            <a:fillRect/>
          </a:stretch>
        </p:blipFill>
        <p:spPr>
          <a:xfrm rot="10800000">
            <a:off x="10735534" y="5125201"/>
            <a:ext cx="864333" cy="687300"/>
          </a:xfrm>
          <a:prstGeom prst="rect">
            <a:avLst/>
          </a:prstGeom>
          <a:noFill/>
          <a:ln>
            <a:noFill/>
          </a:ln>
        </p:spPr>
      </p:pic>
      <p:sp>
        <p:nvSpPr>
          <p:cNvPr id="73" name="Google Shape;73;p12"/>
          <p:cNvSpPr>
            <a:spLocks noGrp="1"/>
          </p:cNvSpPr>
          <p:nvPr>
            <p:ph type="pic" idx="2"/>
          </p:nvPr>
        </p:nvSpPr>
        <p:spPr>
          <a:xfrm>
            <a:off x="476267" y="833967"/>
            <a:ext cx="3817600" cy="3607600"/>
          </a:xfrm>
          <a:prstGeom prst="rect">
            <a:avLst/>
          </a:prstGeom>
          <a:noFill/>
          <a:ln>
            <a:noFill/>
          </a:ln>
        </p:spPr>
      </p:sp>
      <p:sp>
        <p:nvSpPr>
          <p:cNvPr id="74" name="Google Shape;74;p12"/>
          <p:cNvSpPr txBox="1">
            <a:spLocks noGrp="1"/>
          </p:cNvSpPr>
          <p:nvPr>
            <p:ph type="title"/>
          </p:nvPr>
        </p:nvSpPr>
        <p:spPr>
          <a:xfrm>
            <a:off x="476267" y="4583200"/>
            <a:ext cx="3817600" cy="364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400"/>
              <a:buNone/>
              <a:defRPr sz="1867">
                <a:solidFill>
                  <a:schemeClr val="lt1"/>
                </a:solidFill>
              </a:defRPr>
            </a:lvl1pPr>
            <a:lvl2pPr lvl="1">
              <a:spcBef>
                <a:spcPts val="0"/>
              </a:spcBef>
              <a:spcAft>
                <a:spcPts val="0"/>
              </a:spcAft>
              <a:buClr>
                <a:schemeClr val="lt1"/>
              </a:buClr>
              <a:buSzPts val="1400"/>
              <a:buNone/>
              <a:defRPr sz="1867">
                <a:solidFill>
                  <a:schemeClr val="lt1"/>
                </a:solidFill>
              </a:defRPr>
            </a:lvl2pPr>
            <a:lvl3pPr lvl="2">
              <a:spcBef>
                <a:spcPts val="0"/>
              </a:spcBef>
              <a:spcAft>
                <a:spcPts val="0"/>
              </a:spcAft>
              <a:buClr>
                <a:schemeClr val="lt1"/>
              </a:buClr>
              <a:buSzPts val="1400"/>
              <a:buNone/>
              <a:defRPr sz="1867">
                <a:solidFill>
                  <a:schemeClr val="lt1"/>
                </a:solidFill>
              </a:defRPr>
            </a:lvl3pPr>
            <a:lvl4pPr lvl="3">
              <a:spcBef>
                <a:spcPts val="0"/>
              </a:spcBef>
              <a:spcAft>
                <a:spcPts val="0"/>
              </a:spcAft>
              <a:buClr>
                <a:schemeClr val="lt1"/>
              </a:buClr>
              <a:buSzPts val="1400"/>
              <a:buNone/>
              <a:defRPr sz="1867">
                <a:solidFill>
                  <a:schemeClr val="lt1"/>
                </a:solidFill>
              </a:defRPr>
            </a:lvl4pPr>
            <a:lvl5pPr lvl="4">
              <a:spcBef>
                <a:spcPts val="0"/>
              </a:spcBef>
              <a:spcAft>
                <a:spcPts val="0"/>
              </a:spcAft>
              <a:buClr>
                <a:schemeClr val="lt1"/>
              </a:buClr>
              <a:buSzPts val="1400"/>
              <a:buNone/>
              <a:defRPr sz="1867">
                <a:solidFill>
                  <a:schemeClr val="lt1"/>
                </a:solidFill>
              </a:defRPr>
            </a:lvl5pPr>
            <a:lvl6pPr lvl="5">
              <a:spcBef>
                <a:spcPts val="0"/>
              </a:spcBef>
              <a:spcAft>
                <a:spcPts val="0"/>
              </a:spcAft>
              <a:buClr>
                <a:schemeClr val="lt1"/>
              </a:buClr>
              <a:buSzPts val="1400"/>
              <a:buNone/>
              <a:defRPr sz="1867">
                <a:solidFill>
                  <a:schemeClr val="lt1"/>
                </a:solidFill>
              </a:defRPr>
            </a:lvl6pPr>
            <a:lvl7pPr lvl="6">
              <a:spcBef>
                <a:spcPts val="0"/>
              </a:spcBef>
              <a:spcAft>
                <a:spcPts val="0"/>
              </a:spcAft>
              <a:buClr>
                <a:schemeClr val="lt1"/>
              </a:buClr>
              <a:buSzPts val="1400"/>
              <a:buNone/>
              <a:defRPr sz="1867">
                <a:solidFill>
                  <a:schemeClr val="lt1"/>
                </a:solidFill>
              </a:defRPr>
            </a:lvl7pPr>
            <a:lvl8pPr lvl="7">
              <a:spcBef>
                <a:spcPts val="0"/>
              </a:spcBef>
              <a:spcAft>
                <a:spcPts val="0"/>
              </a:spcAft>
              <a:buClr>
                <a:schemeClr val="lt1"/>
              </a:buClr>
              <a:buSzPts val="1400"/>
              <a:buNone/>
              <a:defRPr sz="1867">
                <a:solidFill>
                  <a:schemeClr val="lt1"/>
                </a:solidFill>
              </a:defRPr>
            </a:lvl8pPr>
            <a:lvl9pPr lvl="8">
              <a:spcBef>
                <a:spcPts val="0"/>
              </a:spcBef>
              <a:spcAft>
                <a:spcPts val="0"/>
              </a:spcAft>
              <a:buClr>
                <a:schemeClr val="lt1"/>
              </a:buClr>
              <a:buSzPts val="1400"/>
              <a:buNone/>
              <a:defRPr sz="1867">
                <a:solidFill>
                  <a:schemeClr val="lt1"/>
                </a:solidFill>
              </a:defRPr>
            </a:lvl9pPr>
          </a:lstStyle>
          <a:p>
            <a:endParaRPr/>
          </a:p>
        </p:txBody>
      </p:sp>
      <p:sp>
        <p:nvSpPr>
          <p:cNvPr id="75" name="Google Shape;75;p12"/>
          <p:cNvSpPr txBox="1">
            <a:spLocks noGrp="1"/>
          </p:cNvSpPr>
          <p:nvPr>
            <p:ph type="subTitle" idx="1"/>
          </p:nvPr>
        </p:nvSpPr>
        <p:spPr>
          <a:xfrm>
            <a:off x="476267" y="4947179"/>
            <a:ext cx="3817600" cy="39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100"/>
              <a:buNone/>
              <a:defRPr sz="1467">
                <a:solidFill>
                  <a:schemeClr val="lt1"/>
                </a:solidFill>
              </a:defRPr>
            </a:lvl1pPr>
            <a:lvl2pPr lvl="1">
              <a:spcBef>
                <a:spcPts val="0"/>
              </a:spcBef>
              <a:spcAft>
                <a:spcPts val="0"/>
              </a:spcAft>
              <a:buClr>
                <a:schemeClr val="lt1"/>
              </a:buClr>
              <a:buSzPts val="1100"/>
              <a:buNone/>
              <a:defRPr sz="1467">
                <a:solidFill>
                  <a:schemeClr val="lt1"/>
                </a:solidFill>
              </a:defRPr>
            </a:lvl2pPr>
            <a:lvl3pPr lvl="2">
              <a:spcBef>
                <a:spcPts val="0"/>
              </a:spcBef>
              <a:spcAft>
                <a:spcPts val="0"/>
              </a:spcAft>
              <a:buClr>
                <a:schemeClr val="lt1"/>
              </a:buClr>
              <a:buSzPts val="1100"/>
              <a:buNone/>
              <a:defRPr sz="1467">
                <a:solidFill>
                  <a:schemeClr val="lt1"/>
                </a:solidFill>
              </a:defRPr>
            </a:lvl3pPr>
            <a:lvl4pPr lvl="3">
              <a:spcBef>
                <a:spcPts val="0"/>
              </a:spcBef>
              <a:spcAft>
                <a:spcPts val="0"/>
              </a:spcAft>
              <a:buClr>
                <a:schemeClr val="lt1"/>
              </a:buClr>
              <a:buSzPts val="1100"/>
              <a:buNone/>
              <a:defRPr sz="1467">
                <a:solidFill>
                  <a:schemeClr val="lt1"/>
                </a:solidFill>
              </a:defRPr>
            </a:lvl4pPr>
            <a:lvl5pPr lvl="4">
              <a:spcBef>
                <a:spcPts val="0"/>
              </a:spcBef>
              <a:spcAft>
                <a:spcPts val="0"/>
              </a:spcAft>
              <a:buClr>
                <a:schemeClr val="lt1"/>
              </a:buClr>
              <a:buSzPts val="1100"/>
              <a:buNone/>
              <a:defRPr sz="1467">
                <a:solidFill>
                  <a:schemeClr val="lt1"/>
                </a:solidFill>
              </a:defRPr>
            </a:lvl5pPr>
            <a:lvl6pPr lvl="5">
              <a:spcBef>
                <a:spcPts val="0"/>
              </a:spcBef>
              <a:spcAft>
                <a:spcPts val="0"/>
              </a:spcAft>
              <a:buClr>
                <a:schemeClr val="lt1"/>
              </a:buClr>
              <a:buSzPts val="1100"/>
              <a:buNone/>
              <a:defRPr sz="1467">
                <a:solidFill>
                  <a:schemeClr val="lt1"/>
                </a:solidFill>
              </a:defRPr>
            </a:lvl6pPr>
            <a:lvl7pPr lvl="6">
              <a:spcBef>
                <a:spcPts val="0"/>
              </a:spcBef>
              <a:spcAft>
                <a:spcPts val="0"/>
              </a:spcAft>
              <a:buClr>
                <a:schemeClr val="lt1"/>
              </a:buClr>
              <a:buSzPts val="1100"/>
              <a:buNone/>
              <a:defRPr sz="1467">
                <a:solidFill>
                  <a:schemeClr val="lt1"/>
                </a:solidFill>
              </a:defRPr>
            </a:lvl7pPr>
            <a:lvl8pPr lvl="7">
              <a:spcBef>
                <a:spcPts val="0"/>
              </a:spcBef>
              <a:spcAft>
                <a:spcPts val="0"/>
              </a:spcAft>
              <a:buClr>
                <a:schemeClr val="lt1"/>
              </a:buClr>
              <a:buSzPts val="1100"/>
              <a:buNone/>
              <a:defRPr sz="1467">
                <a:solidFill>
                  <a:schemeClr val="lt1"/>
                </a:solidFill>
              </a:defRPr>
            </a:lvl8pPr>
            <a:lvl9pPr lvl="8">
              <a:spcBef>
                <a:spcPts val="0"/>
              </a:spcBef>
              <a:spcAft>
                <a:spcPts val="0"/>
              </a:spcAft>
              <a:buClr>
                <a:schemeClr val="lt1"/>
              </a:buClr>
              <a:buSzPts val="1100"/>
              <a:buNone/>
              <a:defRPr sz="1467">
                <a:solidFill>
                  <a:schemeClr val="lt1"/>
                </a:solidFill>
              </a:defRPr>
            </a:lvl9pPr>
          </a:lstStyle>
          <a:p>
            <a:endParaRPr/>
          </a:p>
        </p:txBody>
      </p:sp>
      <p:sp>
        <p:nvSpPr>
          <p:cNvPr id="76" name="Google Shape;76;p12"/>
          <p:cNvSpPr txBox="1">
            <a:spLocks noGrp="1"/>
          </p:cNvSpPr>
          <p:nvPr>
            <p:ph type="subTitle" idx="3"/>
          </p:nvPr>
        </p:nvSpPr>
        <p:spPr>
          <a:xfrm>
            <a:off x="476267" y="5340757"/>
            <a:ext cx="3817600" cy="39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100"/>
              <a:buNone/>
              <a:defRPr sz="1467">
                <a:solidFill>
                  <a:schemeClr val="lt1"/>
                </a:solidFill>
              </a:defRPr>
            </a:lvl1pPr>
            <a:lvl2pPr lvl="1" rtl="0">
              <a:spcBef>
                <a:spcPts val="0"/>
              </a:spcBef>
              <a:spcAft>
                <a:spcPts val="0"/>
              </a:spcAft>
              <a:buClr>
                <a:schemeClr val="lt1"/>
              </a:buClr>
              <a:buSzPts val="1100"/>
              <a:buNone/>
              <a:defRPr sz="1467">
                <a:solidFill>
                  <a:schemeClr val="lt1"/>
                </a:solidFill>
              </a:defRPr>
            </a:lvl2pPr>
            <a:lvl3pPr lvl="2" rtl="0">
              <a:spcBef>
                <a:spcPts val="0"/>
              </a:spcBef>
              <a:spcAft>
                <a:spcPts val="0"/>
              </a:spcAft>
              <a:buClr>
                <a:schemeClr val="lt1"/>
              </a:buClr>
              <a:buSzPts val="1100"/>
              <a:buNone/>
              <a:defRPr sz="1467">
                <a:solidFill>
                  <a:schemeClr val="lt1"/>
                </a:solidFill>
              </a:defRPr>
            </a:lvl3pPr>
            <a:lvl4pPr lvl="3" rtl="0">
              <a:spcBef>
                <a:spcPts val="0"/>
              </a:spcBef>
              <a:spcAft>
                <a:spcPts val="0"/>
              </a:spcAft>
              <a:buClr>
                <a:schemeClr val="lt1"/>
              </a:buClr>
              <a:buSzPts val="1100"/>
              <a:buNone/>
              <a:defRPr sz="1467">
                <a:solidFill>
                  <a:schemeClr val="lt1"/>
                </a:solidFill>
              </a:defRPr>
            </a:lvl4pPr>
            <a:lvl5pPr lvl="4" rtl="0">
              <a:spcBef>
                <a:spcPts val="0"/>
              </a:spcBef>
              <a:spcAft>
                <a:spcPts val="0"/>
              </a:spcAft>
              <a:buClr>
                <a:schemeClr val="lt1"/>
              </a:buClr>
              <a:buSzPts val="1100"/>
              <a:buNone/>
              <a:defRPr sz="1467">
                <a:solidFill>
                  <a:schemeClr val="lt1"/>
                </a:solidFill>
              </a:defRPr>
            </a:lvl5pPr>
            <a:lvl6pPr lvl="5" rtl="0">
              <a:spcBef>
                <a:spcPts val="0"/>
              </a:spcBef>
              <a:spcAft>
                <a:spcPts val="0"/>
              </a:spcAft>
              <a:buClr>
                <a:schemeClr val="lt1"/>
              </a:buClr>
              <a:buSzPts val="1100"/>
              <a:buNone/>
              <a:defRPr sz="1467">
                <a:solidFill>
                  <a:schemeClr val="lt1"/>
                </a:solidFill>
              </a:defRPr>
            </a:lvl6pPr>
            <a:lvl7pPr lvl="6" rtl="0">
              <a:spcBef>
                <a:spcPts val="0"/>
              </a:spcBef>
              <a:spcAft>
                <a:spcPts val="0"/>
              </a:spcAft>
              <a:buClr>
                <a:schemeClr val="lt1"/>
              </a:buClr>
              <a:buSzPts val="1100"/>
              <a:buNone/>
              <a:defRPr sz="1467">
                <a:solidFill>
                  <a:schemeClr val="lt1"/>
                </a:solidFill>
              </a:defRPr>
            </a:lvl7pPr>
            <a:lvl8pPr lvl="7" rtl="0">
              <a:spcBef>
                <a:spcPts val="0"/>
              </a:spcBef>
              <a:spcAft>
                <a:spcPts val="0"/>
              </a:spcAft>
              <a:buClr>
                <a:schemeClr val="lt1"/>
              </a:buClr>
              <a:buSzPts val="1100"/>
              <a:buNone/>
              <a:defRPr sz="1467">
                <a:solidFill>
                  <a:schemeClr val="lt1"/>
                </a:solidFill>
              </a:defRPr>
            </a:lvl8pPr>
            <a:lvl9pPr lvl="8" rtl="0">
              <a:spcBef>
                <a:spcPts val="0"/>
              </a:spcBef>
              <a:spcAft>
                <a:spcPts val="0"/>
              </a:spcAft>
              <a:buClr>
                <a:schemeClr val="lt1"/>
              </a:buClr>
              <a:buSzPts val="1100"/>
              <a:buNone/>
              <a:defRPr sz="1467">
                <a:solidFill>
                  <a:schemeClr val="lt1"/>
                </a:solidFill>
              </a:defRPr>
            </a:lvl9pPr>
          </a:lstStyle>
          <a:p>
            <a:endParaRPr/>
          </a:p>
        </p:txBody>
      </p:sp>
      <p:sp>
        <p:nvSpPr>
          <p:cNvPr id="77" name="Google Shape;77;p12"/>
          <p:cNvSpPr txBox="1">
            <a:spLocks noGrp="1"/>
          </p:cNvSpPr>
          <p:nvPr>
            <p:ph type="body" idx="4"/>
          </p:nvPr>
        </p:nvSpPr>
        <p:spPr>
          <a:xfrm>
            <a:off x="4662933" y="1868400"/>
            <a:ext cx="6833600" cy="32568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Clr>
                <a:schemeClr val="lt1"/>
              </a:buClr>
              <a:buSzPts val="1600"/>
              <a:buFont typeface="Roboto Medium"/>
              <a:buChar char="●"/>
              <a:defRPr sz="2133">
                <a:solidFill>
                  <a:schemeClr val="lt1"/>
                </a:solidFill>
                <a:latin typeface="Roboto Medium"/>
                <a:ea typeface="Roboto Medium"/>
                <a:cs typeface="Roboto Medium"/>
                <a:sym typeface="Roboto Medium"/>
              </a:defRPr>
            </a:lvl1pPr>
            <a:lvl2pPr marL="1219170" lvl="1"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2pPr>
            <a:lvl3pPr marL="1828754" lvl="2"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3pPr>
            <a:lvl4pPr marL="2438339" lvl="3"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4pPr>
            <a:lvl5pPr marL="3047924" lvl="4"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5pPr>
            <a:lvl6pPr marL="3657509" lvl="5"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6pPr>
            <a:lvl7pPr marL="4267093" lvl="6"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7pPr>
            <a:lvl8pPr marL="4876678" lvl="7"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8pPr>
            <a:lvl9pPr marL="5486263" lvl="8" indent="-423323">
              <a:spcBef>
                <a:spcPts val="0"/>
              </a:spcBef>
              <a:spcAft>
                <a:spcPts val="0"/>
              </a:spcAft>
              <a:buClr>
                <a:schemeClr val="lt1"/>
              </a:buClr>
              <a:buSzPts val="1400"/>
              <a:buFont typeface="Roboto Medium"/>
              <a:buChar char="■"/>
              <a:defRPr>
                <a:solidFill>
                  <a:schemeClr val="lt1"/>
                </a:solidFill>
                <a:latin typeface="Roboto Medium"/>
                <a:ea typeface="Roboto Medium"/>
                <a:cs typeface="Roboto Medium"/>
                <a:sym typeface="Roboto Medium"/>
              </a:defRPr>
            </a:lvl9pPr>
          </a:lstStyle>
          <a:p>
            <a:endParaRPr/>
          </a:p>
        </p:txBody>
      </p:sp>
      <p:pic>
        <p:nvPicPr>
          <p:cNvPr id="78" name="Google Shape;78;p12"/>
          <p:cNvPicPr preferRelativeResize="0"/>
          <p:nvPr/>
        </p:nvPicPr>
        <p:blipFill>
          <a:blip r:embed="rId3">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33676948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with logo (light)" type="tx">
  <p:cSld name="Blank with logo (light)">
    <p:spTree>
      <p:nvGrpSpPr>
        <p:cNvPr id="1" name="Shape 546"/>
        <p:cNvGrpSpPr/>
        <p:nvPr/>
      </p:nvGrpSpPr>
      <p:grpSpPr>
        <a:xfrm>
          <a:off x="0" y="0"/>
          <a:ext cx="0" cy="0"/>
          <a:chOff x="0" y="0"/>
          <a:chExt cx="0" cy="0"/>
        </a:xfrm>
      </p:grpSpPr>
      <p:pic>
        <p:nvPicPr>
          <p:cNvPr id="547" name="Google Shape;547;p47"/>
          <p:cNvPicPr preferRelativeResize="0"/>
          <p:nvPr/>
        </p:nvPicPr>
        <p:blipFill>
          <a:blip r:embed="rId2">
            <a:alphaModFix amt="73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23992818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with logo (dark)">
  <p:cSld name="Blank with logo (dark)">
    <p:bg>
      <p:bgPr>
        <a:solidFill>
          <a:schemeClr val="dk1"/>
        </a:solidFill>
        <a:effectLst/>
      </p:bgPr>
    </p:bg>
    <p:spTree>
      <p:nvGrpSpPr>
        <p:cNvPr id="1" name="Shape 548"/>
        <p:cNvGrpSpPr/>
        <p:nvPr/>
      </p:nvGrpSpPr>
      <p:grpSpPr>
        <a:xfrm>
          <a:off x="0" y="0"/>
          <a:ext cx="0" cy="0"/>
          <a:chOff x="0" y="0"/>
          <a:chExt cx="0" cy="0"/>
        </a:xfrm>
      </p:grpSpPr>
      <p:pic>
        <p:nvPicPr>
          <p:cNvPr id="549" name="Google Shape;549;p48"/>
          <p:cNvPicPr preferRelativeResize="0"/>
          <p:nvPr/>
        </p:nvPicPr>
        <p:blipFill>
          <a:blip r:embed="rId2">
            <a:alphaModFix amt="50000"/>
          </a:blip>
          <a:stretch>
            <a:fillRect/>
          </a:stretch>
        </p:blipFill>
        <p:spPr>
          <a:xfrm>
            <a:off x="11014176" y="6113701"/>
            <a:ext cx="937808" cy="490299"/>
          </a:xfrm>
          <a:prstGeom prst="rect">
            <a:avLst/>
          </a:prstGeom>
          <a:noFill/>
          <a:ln>
            <a:noFill/>
          </a:ln>
        </p:spPr>
      </p:pic>
    </p:spTree>
    <p:extLst>
      <p:ext uri="{BB962C8B-B14F-4D97-AF65-F5344CB8AC3E}">
        <p14:creationId xmlns:p14="http://schemas.microsoft.com/office/powerpoint/2010/main" val="4447482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light)">
  <p:cSld name="BLANK (light)">
    <p:spTree>
      <p:nvGrpSpPr>
        <p:cNvPr id="1" name="Shape 550"/>
        <p:cNvGrpSpPr/>
        <p:nvPr/>
      </p:nvGrpSpPr>
      <p:grpSpPr>
        <a:xfrm>
          <a:off x="0" y="0"/>
          <a:ext cx="0" cy="0"/>
          <a:chOff x="0" y="0"/>
          <a:chExt cx="0" cy="0"/>
        </a:xfrm>
      </p:grpSpPr>
      <p:sp>
        <p:nvSpPr>
          <p:cNvPr id="551" name="Google Shape;551;p4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052994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rgbClr val="1E3250"/>
        </a:solidFill>
        <a:effectLst/>
      </p:bgPr>
    </p:bg>
    <p:spTree>
      <p:nvGrpSpPr>
        <p:cNvPr id="1" name="Shape 552"/>
        <p:cNvGrpSpPr/>
        <p:nvPr/>
      </p:nvGrpSpPr>
      <p:grpSpPr>
        <a:xfrm>
          <a:off x="0" y="0"/>
          <a:ext cx="0" cy="0"/>
          <a:chOff x="0" y="0"/>
          <a:chExt cx="0" cy="0"/>
        </a:xfrm>
      </p:grpSpPr>
      <p:sp>
        <p:nvSpPr>
          <p:cNvPr id="553" name="Google Shape;553;p5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atin typeface="Roboto"/>
                <a:ea typeface="Roboto"/>
                <a:cs typeface="Roboto"/>
                <a:sym typeface="Roboto"/>
              </a:defRPr>
            </a:lvl1pPr>
            <a:lvl2pPr lvl="1" rtl="0">
              <a:buNone/>
              <a:defRPr>
                <a:latin typeface="Roboto"/>
                <a:ea typeface="Roboto"/>
                <a:cs typeface="Roboto"/>
                <a:sym typeface="Roboto"/>
              </a:defRPr>
            </a:lvl2pPr>
            <a:lvl3pPr lvl="2" rtl="0">
              <a:buNone/>
              <a:defRPr>
                <a:latin typeface="Roboto"/>
                <a:ea typeface="Roboto"/>
                <a:cs typeface="Roboto"/>
                <a:sym typeface="Roboto"/>
              </a:defRPr>
            </a:lvl3pPr>
            <a:lvl4pPr lvl="3" rtl="0">
              <a:buNone/>
              <a:defRPr>
                <a:latin typeface="Roboto"/>
                <a:ea typeface="Roboto"/>
                <a:cs typeface="Roboto"/>
                <a:sym typeface="Roboto"/>
              </a:defRPr>
            </a:lvl4pPr>
            <a:lvl5pPr lvl="4" rtl="0">
              <a:buNone/>
              <a:defRPr>
                <a:latin typeface="Roboto"/>
                <a:ea typeface="Roboto"/>
                <a:cs typeface="Roboto"/>
                <a:sym typeface="Roboto"/>
              </a:defRPr>
            </a:lvl5pPr>
            <a:lvl6pPr lvl="5" rtl="0">
              <a:buNone/>
              <a:defRPr>
                <a:latin typeface="Roboto"/>
                <a:ea typeface="Roboto"/>
                <a:cs typeface="Roboto"/>
                <a:sym typeface="Roboto"/>
              </a:defRPr>
            </a:lvl6pPr>
            <a:lvl7pPr lvl="6" rtl="0">
              <a:buNone/>
              <a:defRPr>
                <a:latin typeface="Roboto"/>
                <a:ea typeface="Roboto"/>
                <a:cs typeface="Roboto"/>
                <a:sym typeface="Roboto"/>
              </a:defRPr>
            </a:lvl7pPr>
            <a:lvl8pPr lvl="7" rtl="0">
              <a:buNone/>
              <a:defRPr>
                <a:latin typeface="Roboto"/>
                <a:ea typeface="Roboto"/>
                <a:cs typeface="Roboto"/>
                <a:sym typeface="Roboto"/>
              </a:defRPr>
            </a:lvl8pPr>
            <a:lvl9pPr lvl="8" rtl="0">
              <a:buNone/>
              <a:defRPr>
                <a:latin typeface="Roboto"/>
                <a:ea typeface="Roboto"/>
                <a:cs typeface="Roboto"/>
                <a:sym typeface="Robo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806768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1E3250"/>
        </a:solidFill>
        <a:effectLst/>
      </p:bgPr>
    </p:bg>
    <p:spTree>
      <p:nvGrpSpPr>
        <p:cNvPr id="1" name="Shape 554"/>
        <p:cNvGrpSpPr/>
        <p:nvPr/>
      </p:nvGrpSpPr>
      <p:grpSpPr>
        <a:xfrm>
          <a:off x="0" y="0"/>
          <a:ext cx="0" cy="0"/>
          <a:chOff x="0" y="0"/>
          <a:chExt cx="0" cy="0"/>
        </a:xfrm>
      </p:grpSpPr>
      <p:sp>
        <p:nvSpPr>
          <p:cNvPr id="555" name="Google Shape;555;p51"/>
          <p:cNvSpPr txBox="1">
            <a:spLocks noGrp="1"/>
          </p:cNvSpPr>
          <p:nvPr>
            <p:ph type="ctrTitle"/>
          </p:nvPr>
        </p:nvSpPr>
        <p:spPr>
          <a:xfrm>
            <a:off x="3344907" y="992767"/>
            <a:ext cx="8431200" cy="2736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000"/>
              <a:buNone/>
              <a:defRPr sz="5333" b="1">
                <a:solidFill>
                  <a:schemeClr val="lt1"/>
                </a:solidFill>
              </a:defRPr>
            </a:lvl1pPr>
            <a:lvl2pPr lvl="1" rtl="0">
              <a:spcBef>
                <a:spcPts val="0"/>
              </a:spcBef>
              <a:spcAft>
                <a:spcPts val="0"/>
              </a:spcAft>
              <a:buClr>
                <a:schemeClr val="lt1"/>
              </a:buClr>
              <a:buSzPts val="4000"/>
              <a:buNone/>
              <a:defRPr sz="5333" b="1">
                <a:solidFill>
                  <a:schemeClr val="lt1"/>
                </a:solidFill>
              </a:defRPr>
            </a:lvl2pPr>
            <a:lvl3pPr lvl="2" rtl="0">
              <a:spcBef>
                <a:spcPts val="0"/>
              </a:spcBef>
              <a:spcAft>
                <a:spcPts val="0"/>
              </a:spcAft>
              <a:buClr>
                <a:schemeClr val="lt1"/>
              </a:buClr>
              <a:buSzPts val="4000"/>
              <a:buNone/>
              <a:defRPr sz="5333" b="1">
                <a:solidFill>
                  <a:schemeClr val="lt1"/>
                </a:solidFill>
              </a:defRPr>
            </a:lvl3pPr>
            <a:lvl4pPr lvl="3" rtl="0">
              <a:spcBef>
                <a:spcPts val="0"/>
              </a:spcBef>
              <a:spcAft>
                <a:spcPts val="0"/>
              </a:spcAft>
              <a:buClr>
                <a:schemeClr val="lt1"/>
              </a:buClr>
              <a:buSzPts val="4000"/>
              <a:buNone/>
              <a:defRPr sz="5333" b="1">
                <a:solidFill>
                  <a:schemeClr val="lt1"/>
                </a:solidFill>
              </a:defRPr>
            </a:lvl4pPr>
            <a:lvl5pPr lvl="4" rtl="0">
              <a:spcBef>
                <a:spcPts val="0"/>
              </a:spcBef>
              <a:spcAft>
                <a:spcPts val="0"/>
              </a:spcAft>
              <a:buClr>
                <a:schemeClr val="lt1"/>
              </a:buClr>
              <a:buSzPts val="4000"/>
              <a:buNone/>
              <a:defRPr sz="5333" b="1">
                <a:solidFill>
                  <a:schemeClr val="lt1"/>
                </a:solidFill>
              </a:defRPr>
            </a:lvl5pPr>
            <a:lvl6pPr lvl="5" rtl="0">
              <a:spcBef>
                <a:spcPts val="0"/>
              </a:spcBef>
              <a:spcAft>
                <a:spcPts val="0"/>
              </a:spcAft>
              <a:buClr>
                <a:schemeClr val="lt1"/>
              </a:buClr>
              <a:buSzPts val="4000"/>
              <a:buNone/>
              <a:defRPr sz="5333" b="1">
                <a:solidFill>
                  <a:schemeClr val="lt1"/>
                </a:solidFill>
              </a:defRPr>
            </a:lvl6pPr>
            <a:lvl7pPr lvl="6" rtl="0">
              <a:spcBef>
                <a:spcPts val="0"/>
              </a:spcBef>
              <a:spcAft>
                <a:spcPts val="0"/>
              </a:spcAft>
              <a:buClr>
                <a:schemeClr val="lt1"/>
              </a:buClr>
              <a:buSzPts val="4000"/>
              <a:buNone/>
              <a:defRPr sz="5333" b="1">
                <a:solidFill>
                  <a:schemeClr val="lt1"/>
                </a:solidFill>
              </a:defRPr>
            </a:lvl7pPr>
            <a:lvl8pPr lvl="7" rtl="0">
              <a:spcBef>
                <a:spcPts val="0"/>
              </a:spcBef>
              <a:spcAft>
                <a:spcPts val="0"/>
              </a:spcAft>
              <a:buClr>
                <a:schemeClr val="lt1"/>
              </a:buClr>
              <a:buSzPts val="4000"/>
              <a:buNone/>
              <a:defRPr sz="5333" b="1">
                <a:solidFill>
                  <a:schemeClr val="lt1"/>
                </a:solidFill>
              </a:defRPr>
            </a:lvl8pPr>
            <a:lvl9pPr lvl="8" rtl="0">
              <a:spcBef>
                <a:spcPts val="0"/>
              </a:spcBef>
              <a:spcAft>
                <a:spcPts val="0"/>
              </a:spcAft>
              <a:buClr>
                <a:schemeClr val="lt1"/>
              </a:buClr>
              <a:buSzPts val="4000"/>
              <a:buNone/>
              <a:defRPr sz="5333" b="1">
                <a:solidFill>
                  <a:schemeClr val="lt1"/>
                </a:solidFill>
              </a:defRPr>
            </a:lvl9pPr>
          </a:lstStyle>
          <a:p>
            <a:endParaRPr/>
          </a:p>
        </p:txBody>
      </p:sp>
      <p:sp>
        <p:nvSpPr>
          <p:cNvPr id="556" name="Google Shape;556;p51"/>
          <p:cNvSpPr txBox="1">
            <a:spLocks noGrp="1"/>
          </p:cNvSpPr>
          <p:nvPr>
            <p:ph type="subTitle" idx="1"/>
          </p:nvPr>
        </p:nvSpPr>
        <p:spPr>
          <a:xfrm>
            <a:off x="3344899" y="3778833"/>
            <a:ext cx="8431200" cy="105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E9F0FC"/>
              </a:buClr>
              <a:buSzPts val="2600"/>
              <a:buNone/>
              <a:defRPr sz="3467">
                <a:solidFill>
                  <a:srgbClr val="E9F0FC"/>
                </a:solidFill>
              </a:defRPr>
            </a:lvl1pPr>
            <a:lvl2pPr lvl="1" rtl="0">
              <a:lnSpc>
                <a:spcPct val="100000"/>
              </a:lnSpc>
              <a:spcBef>
                <a:spcPts val="0"/>
              </a:spcBef>
              <a:spcAft>
                <a:spcPts val="0"/>
              </a:spcAft>
              <a:buClr>
                <a:srgbClr val="E9F0FC"/>
              </a:buClr>
              <a:buSzPts val="2600"/>
              <a:buNone/>
              <a:defRPr sz="3467">
                <a:solidFill>
                  <a:srgbClr val="E9F0FC"/>
                </a:solidFill>
              </a:defRPr>
            </a:lvl2pPr>
            <a:lvl3pPr lvl="2" rtl="0">
              <a:lnSpc>
                <a:spcPct val="100000"/>
              </a:lnSpc>
              <a:spcBef>
                <a:spcPts val="0"/>
              </a:spcBef>
              <a:spcAft>
                <a:spcPts val="0"/>
              </a:spcAft>
              <a:buClr>
                <a:srgbClr val="E9F0FC"/>
              </a:buClr>
              <a:buSzPts val="2600"/>
              <a:buNone/>
              <a:defRPr sz="3467">
                <a:solidFill>
                  <a:srgbClr val="E9F0FC"/>
                </a:solidFill>
              </a:defRPr>
            </a:lvl3pPr>
            <a:lvl4pPr lvl="3" rtl="0">
              <a:lnSpc>
                <a:spcPct val="100000"/>
              </a:lnSpc>
              <a:spcBef>
                <a:spcPts val="0"/>
              </a:spcBef>
              <a:spcAft>
                <a:spcPts val="0"/>
              </a:spcAft>
              <a:buClr>
                <a:srgbClr val="E9F0FC"/>
              </a:buClr>
              <a:buSzPts val="2600"/>
              <a:buNone/>
              <a:defRPr sz="3467">
                <a:solidFill>
                  <a:srgbClr val="E9F0FC"/>
                </a:solidFill>
              </a:defRPr>
            </a:lvl4pPr>
            <a:lvl5pPr lvl="4" rtl="0">
              <a:lnSpc>
                <a:spcPct val="100000"/>
              </a:lnSpc>
              <a:spcBef>
                <a:spcPts val="0"/>
              </a:spcBef>
              <a:spcAft>
                <a:spcPts val="0"/>
              </a:spcAft>
              <a:buClr>
                <a:srgbClr val="E9F0FC"/>
              </a:buClr>
              <a:buSzPts val="2600"/>
              <a:buNone/>
              <a:defRPr sz="3467">
                <a:solidFill>
                  <a:srgbClr val="E9F0FC"/>
                </a:solidFill>
              </a:defRPr>
            </a:lvl5pPr>
            <a:lvl6pPr lvl="5" rtl="0">
              <a:lnSpc>
                <a:spcPct val="100000"/>
              </a:lnSpc>
              <a:spcBef>
                <a:spcPts val="0"/>
              </a:spcBef>
              <a:spcAft>
                <a:spcPts val="0"/>
              </a:spcAft>
              <a:buClr>
                <a:srgbClr val="E9F0FC"/>
              </a:buClr>
              <a:buSzPts val="2600"/>
              <a:buNone/>
              <a:defRPr sz="3467">
                <a:solidFill>
                  <a:srgbClr val="E9F0FC"/>
                </a:solidFill>
              </a:defRPr>
            </a:lvl6pPr>
            <a:lvl7pPr lvl="6" rtl="0">
              <a:lnSpc>
                <a:spcPct val="100000"/>
              </a:lnSpc>
              <a:spcBef>
                <a:spcPts val="0"/>
              </a:spcBef>
              <a:spcAft>
                <a:spcPts val="0"/>
              </a:spcAft>
              <a:buClr>
                <a:srgbClr val="E9F0FC"/>
              </a:buClr>
              <a:buSzPts val="2600"/>
              <a:buNone/>
              <a:defRPr sz="3467">
                <a:solidFill>
                  <a:srgbClr val="E9F0FC"/>
                </a:solidFill>
              </a:defRPr>
            </a:lvl7pPr>
            <a:lvl8pPr lvl="7" rtl="0">
              <a:lnSpc>
                <a:spcPct val="100000"/>
              </a:lnSpc>
              <a:spcBef>
                <a:spcPts val="0"/>
              </a:spcBef>
              <a:spcAft>
                <a:spcPts val="0"/>
              </a:spcAft>
              <a:buClr>
                <a:srgbClr val="E9F0FC"/>
              </a:buClr>
              <a:buSzPts val="2600"/>
              <a:buNone/>
              <a:defRPr sz="3467">
                <a:solidFill>
                  <a:srgbClr val="E9F0FC"/>
                </a:solidFill>
              </a:defRPr>
            </a:lvl8pPr>
            <a:lvl9pPr lvl="8" rtl="0">
              <a:lnSpc>
                <a:spcPct val="100000"/>
              </a:lnSpc>
              <a:spcBef>
                <a:spcPts val="0"/>
              </a:spcBef>
              <a:spcAft>
                <a:spcPts val="0"/>
              </a:spcAft>
              <a:buClr>
                <a:srgbClr val="E9F0FC"/>
              </a:buClr>
              <a:buSzPts val="2600"/>
              <a:buNone/>
              <a:defRPr sz="3467">
                <a:solidFill>
                  <a:srgbClr val="E9F0FC"/>
                </a:solidFill>
              </a:defRPr>
            </a:lvl9pPr>
          </a:lstStyle>
          <a:p>
            <a:endParaRPr/>
          </a:p>
        </p:txBody>
      </p:sp>
      <p:sp>
        <p:nvSpPr>
          <p:cNvPr id="557" name="Google Shape;557;p5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805000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558"/>
        <p:cNvGrpSpPr/>
        <p:nvPr/>
      </p:nvGrpSpPr>
      <p:grpSpPr>
        <a:xfrm>
          <a:off x="0" y="0"/>
          <a:ext cx="0" cy="0"/>
          <a:chOff x="0" y="0"/>
          <a:chExt cx="0" cy="0"/>
        </a:xfrm>
      </p:grpSpPr>
      <p:sp>
        <p:nvSpPr>
          <p:cNvPr id="559" name="Google Shape;559;p5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0" name="Google Shape;560;p5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1" name="Google Shape;561;p5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110256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edia">
  <p:cSld name="Media">
    <p:bg>
      <p:bgPr>
        <a:solidFill>
          <a:schemeClr val="lt1"/>
        </a:solidFill>
        <a:effectLst/>
      </p:bgPr>
    </p:bg>
    <p:spTree>
      <p:nvGrpSpPr>
        <p:cNvPr id="1" name="Shape 562"/>
        <p:cNvGrpSpPr/>
        <p:nvPr/>
      </p:nvGrpSpPr>
      <p:grpSpPr>
        <a:xfrm>
          <a:off x="0" y="0"/>
          <a:ext cx="0" cy="0"/>
          <a:chOff x="0" y="0"/>
          <a:chExt cx="0" cy="0"/>
        </a:xfrm>
      </p:grpSpPr>
      <p:sp>
        <p:nvSpPr>
          <p:cNvPr id="563" name="Google Shape;563;p53"/>
          <p:cNvSpPr txBox="1">
            <a:spLocks noGrp="1"/>
          </p:cNvSpPr>
          <p:nvPr>
            <p:ph type="ctrTitle"/>
          </p:nvPr>
        </p:nvSpPr>
        <p:spPr>
          <a:xfrm>
            <a:off x="575095" y="691755"/>
            <a:ext cx="11172400" cy="6036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dk1"/>
              </a:buClr>
              <a:buSzPts val="2300"/>
              <a:buFont typeface="Arial"/>
              <a:buNone/>
              <a:defRPr sz="3067" b="0" i="0"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64" name="Google Shape;564;p53"/>
          <p:cNvSpPr/>
          <p:nvPr/>
        </p:nvSpPr>
        <p:spPr>
          <a:xfrm>
            <a:off x="5" y="0"/>
            <a:ext cx="12192000" cy="1524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65" name="Google Shape;565;p53"/>
          <p:cNvSpPr/>
          <p:nvPr/>
        </p:nvSpPr>
        <p:spPr>
          <a:xfrm>
            <a:off x="194199" y="6328299"/>
            <a:ext cx="339200" cy="3392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66" name="Google Shape;566;p53"/>
          <p:cNvSpPr/>
          <p:nvPr/>
        </p:nvSpPr>
        <p:spPr>
          <a:xfrm>
            <a:off x="575095" y="6477000"/>
            <a:ext cx="190400" cy="190400"/>
          </a:xfrm>
          <a:prstGeom prst="rect">
            <a:avLst/>
          </a:prstGeom>
          <a:solidFill>
            <a:schemeClr val="lt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67" name="Google Shape;567;p53"/>
          <p:cNvSpPr txBox="1">
            <a:spLocks noGrp="1"/>
          </p:cNvSpPr>
          <p:nvPr>
            <p:ph type="sldNum" idx="12"/>
          </p:nvPr>
        </p:nvSpPr>
        <p:spPr>
          <a:xfrm>
            <a:off x="62440" y="6392609"/>
            <a:ext cx="608000" cy="2108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a:p>
        </p:txBody>
      </p:sp>
      <p:sp>
        <p:nvSpPr>
          <p:cNvPr id="568" name="Google Shape;568;p53"/>
          <p:cNvSpPr>
            <a:spLocks noGrp="1"/>
          </p:cNvSpPr>
          <p:nvPr>
            <p:ph type="media" idx="2"/>
          </p:nvPr>
        </p:nvSpPr>
        <p:spPr>
          <a:xfrm>
            <a:off x="575095" y="1371600"/>
            <a:ext cx="11172400" cy="4821200"/>
          </a:xfrm>
          <a:prstGeom prst="rect">
            <a:avLst/>
          </a:prstGeom>
          <a:noFill/>
          <a:ln w="28575" cap="flat" cmpd="sng">
            <a:solidFill>
              <a:schemeClr val="lt2"/>
            </a:solidFill>
            <a:prstDash val="solid"/>
            <a:round/>
            <a:headEnd type="none" w="sm" len="sm"/>
            <a:tailEnd type="none" w="sm" len="sm"/>
          </a:ln>
        </p:spPr>
        <p:txBody>
          <a:bodyPr spcFirstLastPara="1" wrap="square" lIns="68575" tIns="34275" rIns="68575" bIns="34275" anchor="t" anchorCtr="0">
            <a:noAutofit/>
          </a:bodyPr>
          <a:lstStyle>
            <a:lvl1pPr marR="0" lvl="0" algn="l" rtl="0">
              <a:lnSpc>
                <a:spcPct val="100000"/>
              </a:lnSpc>
              <a:spcBef>
                <a:spcPts val="667"/>
              </a:spcBef>
              <a:spcAft>
                <a:spcPts val="0"/>
              </a:spcAft>
              <a:buClr>
                <a:schemeClr val="dk2"/>
              </a:buClr>
              <a:buSzPts val="12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267"/>
              </a:spcBef>
              <a:spcAft>
                <a:spcPts val="0"/>
              </a:spcAft>
              <a:buClr>
                <a:schemeClr val="dk2"/>
              </a:buClr>
              <a:buSzPts val="1100"/>
              <a:buFont typeface="Arial"/>
              <a:buNone/>
              <a:defRPr sz="1467" b="0" i="0" u="none" strike="noStrike" cap="none">
                <a:solidFill>
                  <a:schemeClr val="dk2"/>
                </a:solidFill>
                <a:latin typeface="Arial"/>
                <a:ea typeface="Arial"/>
                <a:cs typeface="Arial"/>
                <a:sym typeface="Arial"/>
              </a:defRPr>
            </a:lvl2pPr>
            <a:lvl3pPr marR="0" lvl="2" algn="l" rtl="0">
              <a:lnSpc>
                <a:spcPct val="100000"/>
              </a:lnSpc>
              <a:spcBef>
                <a:spcPts val="667"/>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3pPr>
            <a:lvl4pPr marR="0" lvl="3" algn="l" rtl="0">
              <a:lnSpc>
                <a:spcPct val="100000"/>
              </a:lnSpc>
              <a:spcBef>
                <a:spcPts val="267"/>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4pPr>
            <a:lvl5pPr marR="0" lvl="4" algn="l" rtl="0">
              <a:lnSpc>
                <a:spcPct val="100000"/>
              </a:lnSpc>
              <a:spcBef>
                <a:spcPts val="267"/>
              </a:spcBef>
              <a:spcAft>
                <a:spcPts val="0"/>
              </a:spcAft>
              <a:buClr>
                <a:schemeClr val="dk2"/>
              </a:buClr>
              <a:buSzPts val="800"/>
              <a:buFont typeface="Arial"/>
              <a:buNone/>
              <a:defRPr sz="1067" b="0" i="0" u="none" strike="noStrike" cap="none">
                <a:solidFill>
                  <a:schemeClr val="dk2"/>
                </a:solidFill>
                <a:latin typeface="Arial"/>
                <a:ea typeface="Arial"/>
                <a:cs typeface="Arial"/>
                <a:sym typeface="Arial"/>
              </a:defRPr>
            </a:lvl5pPr>
            <a:lvl6pPr marR="0" lvl="5"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97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xt &amp; Quote">
  <p:cSld name="Text &amp; Quote">
    <p:spTree>
      <p:nvGrpSpPr>
        <p:cNvPr id="1" name="Shape 569"/>
        <p:cNvGrpSpPr/>
        <p:nvPr/>
      </p:nvGrpSpPr>
      <p:grpSpPr>
        <a:xfrm>
          <a:off x="0" y="0"/>
          <a:ext cx="0" cy="0"/>
          <a:chOff x="0" y="0"/>
          <a:chExt cx="0" cy="0"/>
        </a:xfrm>
      </p:grpSpPr>
      <p:sp>
        <p:nvSpPr>
          <p:cNvPr id="570" name="Google Shape;570;p54"/>
          <p:cNvSpPr/>
          <p:nvPr/>
        </p:nvSpPr>
        <p:spPr>
          <a:xfrm>
            <a:off x="8127992" y="0"/>
            <a:ext cx="4064000" cy="6858000"/>
          </a:xfrm>
          <a:prstGeom prst="rect">
            <a:avLst/>
          </a:prstGeom>
          <a:solidFill>
            <a:schemeClr val="dk1"/>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Arial"/>
              <a:ea typeface="Arial"/>
              <a:cs typeface="Arial"/>
              <a:sym typeface="Arial"/>
            </a:endParaRPr>
          </a:p>
        </p:txBody>
      </p:sp>
      <p:sp>
        <p:nvSpPr>
          <p:cNvPr id="571" name="Google Shape;571;p54"/>
          <p:cNvSpPr txBox="1">
            <a:spLocks noGrp="1"/>
          </p:cNvSpPr>
          <p:nvPr>
            <p:ph type="body" idx="1"/>
          </p:nvPr>
        </p:nvSpPr>
        <p:spPr>
          <a:xfrm>
            <a:off x="8420100" y="1981203"/>
            <a:ext cx="3365600" cy="3855600"/>
          </a:xfrm>
          <a:prstGeom prst="rect">
            <a:avLst/>
          </a:prstGeom>
          <a:noFill/>
          <a:ln>
            <a:noFill/>
          </a:ln>
        </p:spPr>
        <p:txBody>
          <a:bodyPr spcFirstLastPara="1" wrap="square" lIns="68575" tIns="34275" rIns="68575" bIns="34275" anchor="t" anchorCtr="0">
            <a:noAutofit/>
          </a:bodyPr>
          <a:lstStyle>
            <a:lvl1pPr marL="609585" lvl="0" indent="-406390" algn="l" rtl="0">
              <a:lnSpc>
                <a:spcPct val="100000"/>
              </a:lnSpc>
              <a:spcBef>
                <a:spcPts val="667"/>
              </a:spcBef>
              <a:spcAft>
                <a:spcPts val="0"/>
              </a:spcAft>
              <a:buSzPts val="1200"/>
              <a:buChar char="●"/>
              <a:defRPr sz="2800">
                <a:solidFill>
                  <a:schemeClr val="lt1"/>
                </a:solidFill>
                <a:latin typeface="Arial"/>
                <a:ea typeface="Arial"/>
                <a:cs typeface="Arial"/>
                <a:sym typeface="Arial"/>
              </a:defRPr>
            </a:lvl1pPr>
            <a:lvl2pPr marL="1219170" lvl="1" indent="-397923" algn="l" rtl="0">
              <a:lnSpc>
                <a:spcPct val="100000"/>
              </a:lnSpc>
              <a:spcBef>
                <a:spcPts val="267"/>
              </a:spcBef>
              <a:spcAft>
                <a:spcPts val="0"/>
              </a:spcAft>
              <a:buSzPts val="1100"/>
              <a:buChar char="○"/>
              <a:defRPr sz="3600">
                <a:solidFill>
                  <a:schemeClr val="lt1"/>
                </a:solidFill>
                <a:latin typeface="Arial"/>
                <a:ea typeface="Arial"/>
                <a:cs typeface="Arial"/>
                <a:sym typeface="Arial"/>
              </a:defRPr>
            </a:lvl2pPr>
            <a:lvl3pPr marL="1828754" lvl="2" indent="-372524" algn="l" rtl="0">
              <a:lnSpc>
                <a:spcPct val="100000"/>
              </a:lnSpc>
              <a:spcBef>
                <a:spcPts val="667"/>
              </a:spcBef>
              <a:spcAft>
                <a:spcPts val="0"/>
              </a:spcAft>
              <a:buSzPts val="800"/>
              <a:buChar char="■"/>
              <a:defRPr sz="2800">
                <a:solidFill>
                  <a:schemeClr val="lt1"/>
                </a:solidFill>
                <a:latin typeface="Arial"/>
                <a:ea typeface="Arial"/>
                <a:cs typeface="Arial"/>
                <a:sym typeface="Arial"/>
              </a:defRPr>
            </a:lvl3pPr>
            <a:lvl4pPr marL="2438339" lvl="3" indent="-372524" algn="l" rtl="0">
              <a:lnSpc>
                <a:spcPct val="100000"/>
              </a:lnSpc>
              <a:spcBef>
                <a:spcPts val="267"/>
              </a:spcBef>
              <a:spcAft>
                <a:spcPts val="0"/>
              </a:spcAft>
              <a:buSzPts val="800"/>
              <a:buChar char="●"/>
              <a:defRPr sz="2400">
                <a:solidFill>
                  <a:schemeClr val="lt1"/>
                </a:solidFill>
                <a:latin typeface="Arial"/>
                <a:ea typeface="Arial"/>
                <a:cs typeface="Arial"/>
                <a:sym typeface="Arial"/>
              </a:defRPr>
            </a:lvl4pPr>
            <a:lvl5pPr marL="3047924" lvl="4" indent="-372524" algn="l" rtl="0">
              <a:lnSpc>
                <a:spcPct val="100000"/>
              </a:lnSpc>
              <a:spcBef>
                <a:spcPts val="267"/>
              </a:spcBef>
              <a:spcAft>
                <a:spcPts val="0"/>
              </a:spcAft>
              <a:buSzPts val="800"/>
              <a:buChar char="○"/>
              <a:defRPr sz="2400">
                <a:solidFill>
                  <a:schemeClr val="lt1"/>
                </a:solidFill>
                <a:latin typeface="Arial"/>
                <a:ea typeface="Arial"/>
                <a:cs typeface="Arial"/>
                <a:sym typeface="Arial"/>
              </a:defRPr>
            </a:lvl5pPr>
            <a:lvl6pPr marL="3657509" lvl="5" indent="-431789" algn="l" rtl="0">
              <a:lnSpc>
                <a:spcPct val="100000"/>
              </a:lnSpc>
              <a:spcBef>
                <a:spcPts val="400"/>
              </a:spcBef>
              <a:spcAft>
                <a:spcPts val="0"/>
              </a:spcAft>
              <a:buSzPts val="1500"/>
              <a:buChar char="■"/>
              <a:defRPr/>
            </a:lvl6pPr>
            <a:lvl7pPr marL="4267093" lvl="6" indent="-431789" algn="l" rtl="0">
              <a:lnSpc>
                <a:spcPct val="100000"/>
              </a:lnSpc>
              <a:spcBef>
                <a:spcPts val="400"/>
              </a:spcBef>
              <a:spcAft>
                <a:spcPts val="0"/>
              </a:spcAft>
              <a:buSzPts val="1500"/>
              <a:buChar char="●"/>
              <a:defRPr/>
            </a:lvl7pPr>
            <a:lvl8pPr marL="4876678" lvl="7" indent="-431789" algn="l" rtl="0">
              <a:lnSpc>
                <a:spcPct val="100000"/>
              </a:lnSpc>
              <a:spcBef>
                <a:spcPts val="400"/>
              </a:spcBef>
              <a:spcAft>
                <a:spcPts val="0"/>
              </a:spcAft>
              <a:buSzPts val="1500"/>
              <a:buChar char="○"/>
              <a:defRPr/>
            </a:lvl8pPr>
            <a:lvl9pPr marL="5486263" lvl="8" indent="-431789" algn="l" rtl="0">
              <a:lnSpc>
                <a:spcPct val="100000"/>
              </a:lnSpc>
              <a:spcBef>
                <a:spcPts val="400"/>
              </a:spcBef>
              <a:spcAft>
                <a:spcPts val="0"/>
              </a:spcAft>
              <a:buSzPts val="1500"/>
              <a:buChar char="■"/>
              <a:defRPr/>
            </a:lvl9pPr>
          </a:lstStyle>
          <a:p>
            <a:endParaRPr/>
          </a:p>
        </p:txBody>
      </p:sp>
      <p:pic>
        <p:nvPicPr>
          <p:cNvPr id="572" name="Google Shape;572;p54"/>
          <p:cNvPicPr preferRelativeResize="0"/>
          <p:nvPr/>
        </p:nvPicPr>
        <p:blipFill rotWithShape="1">
          <a:blip r:embed="rId2">
            <a:alphaModFix/>
          </a:blip>
          <a:srcRect l="35284" t="20720" r="32317" b="56646"/>
          <a:stretch/>
        </p:blipFill>
        <p:spPr>
          <a:xfrm>
            <a:off x="7874007" y="124231"/>
            <a:ext cx="1866901" cy="1552171"/>
          </a:xfrm>
          <a:prstGeom prst="rect">
            <a:avLst/>
          </a:prstGeom>
          <a:noFill/>
          <a:ln>
            <a:noFill/>
          </a:ln>
        </p:spPr>
      </p:pic>
      <p:sp>
        <p:nvSpPr>
          <p:cNvPr id="573" name="Google Shape;573;p54"/>
          <p:cNvSpPr txBox="1">
            <a:spLocks noGrp="1"/>
          </p:cNvSpPr>
          <p:nvPr>
            <p:ph type="ctrTitle"/>
          </p:nvPr>
        </p:nvSpPr>
        <p:spPr>
          <a:xfrm>
            <a:off x="575095" y="691755"/>
            <a:ext cx="6740000" cy="6036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2400"/>
              <a:buNone/>
              <a:defRPr sz="3067" b="0" i="0"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4" name="Google Shape;574;p54"/>
          <p:cNvSpPr txBox="1">
            <a:spLocks noGrp="1"/>
          </p:cNvSpPr>
          <p:nvPr>
            <p:ph type="subTitle" idx="2"/>
          </p:nvPr>
        </p:nvSpPr>
        <p:spPr>
          <a:xfrm>
            <a:off x="575095" y="1981203"/>
            <a:ext cx="6740000" cy="41912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667"/>
              </a:spcBef>
              <a:spcAft>
                <a:spcPts val="0"/>
              </a:spcAft>
              <a:buSzPts val="1200"/>
              <a:buNone/>
              <a:defRPr sz="1600" b="0" i="0" cap="none">
                <a:solidFill>
                  <a:srgbClr val="1E3250"/>
                </a:solidFill>
                <a:latin typeface="Mali Light"/>
                <a:ea typeface="Mali Light"/>
                <a:cs typeface="Mali Light"/>
                <a:sym typeface="Mali Light"/>
              </a:defRPr>
            </a:lvl1pPr>
            <a:lvl2pPr lvl="1" algn="ctr" rtl="0">
              <a:lnSpc>
                <a:spcPct val="100000"/>
              </a:lnSpc>
              <a:spcBef>
                <a:spcPts val="267"/>
              </a:spcBef>
              <a:spcAft>
                <a:spcPts val="0"/>
              </a:spcAft>
              <a:buSzPts val="1100"/>
              <a:buNone/>
              <a:defRPr>
                <a:solidFill>
                  <a:srgbClr val="898D95"/>
                </a:solidFill>
              </a:defRPr>
            </a:lvl2pPr>
            <a:lvl3pPr lvl="2" algn="ctr" rtl="0">
              <a:lnSpc>
                <a:spcPct val="100000"/>
              </a:lnSpc>
              <a:spcBef>
                <a:spcPts val="667"/>
              </a:spcBef>
              <a:spcAft>
                <a:spcPts val="0"/>
              </a:spcAft>
              <a:buSzPts val="800"/>
              <a:buNone/>
              <a:defRPr>
                <a:solidFill>
                  <a:srgbClr val="898D95"/>
                </a:solidFill>
              </a:defRPr>
            </a:lvl3pPr>
            <a:lvl4pPr lvl="3" algn="ctr" rtl="0">
              <a:lnSpc>
                <a:spcPct val="100000"/>
              </a:lnSpc>
              <a:spcBef>
                <a:spcPts val="267"/>
              </a:spcBef>
              <a:spcAft>
                <a:spcPts val="0"/>
              </a:spcAft>
              <a:buSzPts val="800"/>
              <a:buNone/>
              <a:defRPr>
                <a:solidFill>
                  <a:srgbClr val="898D95"/>
                </a:solidFill>
              </a:defRPr>
            </a:lvl4pPr>
            <a:lvl5pPr lvl="4" algn="ctr" rtl="0">
              <a:lnSpc>
                <a:spcPct val="100000"/>
              </a:lnSpc>
              <a:spcBef>
                <a:spcPts val="267"/>
              </a:spcBef>
              <a:spcAft>
                <a:spcPts val="0"/>
              </a:spcAft>
              <a:buSzPts val="800"/>
              <a:buNone/>
              <a:defRPr>
                <a:solidFill>
                  <a:srgbClr val="898D95"/>
                </a:solidFill>
              </a:defRPr>
            </a:lvl5pPr>
            <a:lvl6pPr lvl="5" algn="ctr" rtl="0">
              <a:lnSpc>
                <a:spcPct val="100000"/>
              </a:lnSpc>
              <a:spcBef>
                <a:spcPts val="400"/>
              </a:spcBef>
              <a:spcAft>
                <a:spcPts val="0"/>
              </a:spcAft>
              <a:buSzPts val="1500"/>
              <a:buNone/>
              <a:defRPr>
                <a:solidFill>
                  <a:srgbClr val="898D95"/>
                </a:solidFill>
              </a:defRPr>
            </a:lvl6pPr>
            <a:lvl7pPr lvl="6" algn="ctr" rtl="0">
              <a:lnSpc>
                <a:spcPct val="100000"/>
              </a:lnSpc>
              <a:spcBef>
                <a:spcPts val="400"/>
              </a:spcBef>
              <a:spcAft>
                <a:spcPts val="0"/>
              </a:spcAft>
              <a:buSzPts val="1500"/>
              <a:buNone/>
              <a:defRPr>
                <a:solidFill>
                  <a:srgbClr val="898D95"/>
                </a:solidFill>
              </a:defRPr>
            </a:lvl7pPr>
            <a:lvl8pPr lvl="7" algn="ctr" rtl="0">
              <a:lnSpc>
                <a:spcPct val="100000"/>
              </a:lnSpc>
              <a:spcBef>
                <a:spcPts val="400"/>
              </a:spcBef>
              <a:spcAft>
                <a:spcPts val="0"/>
              </a:spcAft>
              <a:buSzPts val="1500"/>
              <a:buNone/>
              <a:defRPr>
                <a:solidFill>
                  <a:srgbClr val="898D95"/>
                </a:solidFill>
              </a:defRPr>
            </a:lvl8pPr>
            <a:lvl9pPr lvl="8" algn="ctr" rtl="0">
              <a:lnSpc>
                <a:spcPct val="100000"/>
              </a:lnSpc>
              <a:spcBef>
                <a:spcPts val="400"/>
              </a:spcBef>
              <a:spcAft>
                <a:spcPts val="0"/>
              </a:spcAft>
              <a:buSzPts val="1500"/>
              <a:buNone/>
              <a:defRPr>
                <a:solidFill>
                  <a:srgbClr val="898D95"/>
                </a:solidFill>
              </a:defRPr>
            </a:lvl9pPr>
          </a:lstStyle>
          <a:p>
            <a:endParaRPr/>
          </a:p>
        </p:txBody>
      </p:sp>
    </p:spTree>
    <p:extLst>
      <p:ext uri="{BB962C8B-B14F-4D97-AF65-F5344CB8AC3E}">
        <p14:creationId xmlns:p14="http://schemas.microsoft.com/office/powerpoint/2010/main" val="41003326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resenters">
  <p:cSld name="Presenters">
    <p:bg>
      <p:bgPr>
        <a:solidFill>
          <a:schemeClr val="lt1"/>
        </a:solidFill>
        <a:effectLst/>
      </p:bgPr>
    </p:bg>
    <p:spTree>
      <p:nvGrpSpPr>
        <p:cNvPr id="1" name="Shape 575"/>
        <p:cNvGrpSpPr/>
        <p:nvPr/>
      </p:nvGrpSpPr>
      <p:grpSpPr>
        <a:xfrm>
          <a:off x="0" y="0"/>
          <a:ext cx="0" cy="0"/>
          <a:chOff x="0" y="0"/>
          <a:chExt cx="0" cy="0"/>
        </a:xfrm>
      </p:grpSpPr>
      <p:sp>
        <p:nvSpPr>
          <p:cNvPr id="576" name="Google Shape;576;p55"/>
          <p:cNvSpPr txBox="1">
            <a:spLocks noGrp="1"/>
          </p:cNvSpPr>
          <p:nvPr>
            <p:ph type="ctrTitle"/>
          </p:nvPr>
        </p:nvSpPr>
        <p:spPr>
          <a:xfrm>
            <a:off x="575095" y="691755"/>
            <a:ext cx="11033200" cy="6036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SzPts val="2400"/>
              <a:buNone/>
              <a:defRPr sz="3067" b="0" i="0" cap="none">
                <a:solidFill>
                  <a:schemeClr val="dk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77" name="Google Shape;577;p55"/>
          <p:cNvSpPr txBox="1">
            <a:spLocks noGrp="1"/>
          </p:cNvSpPr>
          <p:nvPr>
            <p:ph type="subTitle" idx="1"/>
          </p:nvPr>
        </p:nvSpPr>
        <p:spPr>
          <a:xfrm>
            <a:off x="575095" y="1379796"/>
            <a:ext cx="11033200" cy="4792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667"/>
              </a:spcBef>
              <a:spcAft>
                <a:spcPts val="0"/>
              </a:spcAft>
              <a:buSzPts val="1200"/>
              <a:buNone/>
              <a:defRPr sz="1600" b="0" i="0" cap="none">
                <a:solidFill>
                  <a:srgbClr val="1E3250"/>
                </a:solidFill>
                <a:latin typeface="Mali Light"/>
                <a:ea typeface="Mali Light"/>
                <a:cs typeface="Mali Light"/>
                <a:sym typeface="Mali Light"/>
              </a:defRPr>
            </a:lvl1pPr>
            <a:lvl2pPr lvl="1" algn="ctr" rtl="0">
              <a:lnSpc>
                <a:spcPct val="100000"/>
              </a:lnSpc>
              <a:spcBef>
                <a:spcPts val="267"/>
              </a:spcBef>
              <a:spcAft>
                <a:spcPts val="0"/>
              </a:spcAft>
              <a:buSzPts val="1100"/>
              <a:buNone/>
              <a:defRPr>
                <a:solidFill>
                  <a:srgbClr val="898D95"/>
                </a:solidFill>
              </a:defRPr>
            </a:lvl2pPr>
            <a:lvl3pPr lvl="2" algn="ctr" rtl="0">
              <a:lnSpc>
                <a:spcPct val="100000"/>
              </a:lnSpc>
              <a:spcBef>
                <a:spcPts val="667"/>
              </a:spcBef>
              <a:spcAft>
                <a:spcPts val="0"/>
              </a:spcAft>
              <a:buSzPts val="800"/>
              <a:buNone/>
              <a:defRPr>
                <a:solidFill>
                  <a:srgbClr val="898D95"/>
                </a:solidFill>
              </a:defRPr>
            </a:lvl3pPr>
            <a:lvl4pPr lvl="3" algn="ctr" rtl="0">
              <a:lnSpc>
                <a:spcPct val="100000"/>
              </a:lnSpc>
              <a:spcBef>
                <a:spcPts val="267"/>
              </a:spcBef>
              <a:spcAft>
                <a:spcPts val="0"/>
              </a:spcAft>
              <a:buSzPts val="800"/>
              <a:buNone/>
              <a:defRPr>
                <a:solidFill>
                  <a:srgbClr val="898D95"/>
                </a:solidFill>
              </a:defRPr>
            </a:lvl4pPr>
            <a:lvl5pPr lvl="4" algn="ctr" rtl="0">
              <a:lnSpc>
                <a:spcPct val="100000"/>
              </a:lnSpc>
              <a:spcBef>
                <a:spcPts val="267"/>
              </a:spcBef>
              <a:spcAft>
                <a:spcPts val="0"/>
              </a:spcAft>
              <a:buSzPts val="800"/>
              <a:buNone/>
              <a:defRPr>
                <a:solidFill>
                  <a:srgbClr val="898D95"/>
                </a:solidFill>
              </a:defRPr>
            </a:lvl5pPr>
            <a:lvl6pPr lvl="5" algn="ctr" rtl="0">
              <a:lnSpc>
                <a:spcPct val="100000"/>
              </a:lnSpc>
              <a:spcBef>
                <a:spcPts val="400"/>
              </a:spcBef>
              <a:spcAft>
                <a:spcPts val="0"/>
              </a:spcAft>
              <a:buSzPts val="1500"/>
              <a:buNone/>
              <a:defRPr>
                <a:solidFill>
                  <a:srgbClr val="898D95"/>
                </a:solidFill>
              </a:defRPr>
            </a:lvl6pPr>
            <a:lvl7pPr lvl="6" algn="ctr" rtl="0">
              <a:lnSpc>
                <a:spcPct val="100000"/>
              </a:lnSpc>
              <a:spcBef>
                <a:spcPts val="400"/>
              </a:spcBef>
              <a:spcAft>
                <a:spcPts val="0"/>
              </a:spcAft>
              <a:buSzPts val="1500"/>
              <a:buNone/>
              <a:defRPr>
                <a:solidFill>
                  <a:srgbClr val="898D95"/>
                </a:solidFill>
              </a:defRPr>
            </a:lvl7pPr>
            <a:lvl8pPr lvl="7" algn="ctr" rtl="0">
              <a:lnSpc>
                <a:spcPct val="100000"/>
              </a:lnSpc>
              <a:spcBef>
                <a:spcPts val="400"/>
              </a:spcBef>
              <a:spcAft>
                <a:spcPts val="0"/>
              </a:spcAft>
              <a:buSzPts val="1500"/>
              <a:buNone/>
              <a:defRPr>
                <a:solidFill>
                  <a:srgbClr val="898D95"/>
                </a:solidFill>
              </a:defRPr>
            </a:lvl8pPr>
            <a:lvl9pPr lvl="8" algn="ctr" rtl="0">
              <a:lnSpc>
                <a:spcPct val="100000"/>
              </a:lnSpc>
              <a:spcBef>
                <a:spcPts val="400"/>
              </a:spcBef>
              <a:spcAft>
                <a:spcPts val="0"/>
              </a:spcAft>
              <a:buSzPts val="1500"/>
              <a:buNone/>
              <a:defRPr>
                <a:solidFill>
                  <a:srgbClr val="898D95"/>
                </a:solidFill>
              </a:defRPr>
            </a:lvl9pPr>
          </a:lstStyle>
          <a:p>
            <a:endParaRPr/>
          </a:p>
        </p:txBody>
      </p:sp>
      <p:sp>
        <p:nvSpPr>
          <p:cNvPr id="578" name="Google Shape;578;p55"/>
          <p:cNvSpPr/>
          <p:nvPr/>
        </p:nvSpPr>
        <p:spPr>
          <a:xfrm>
            <a:off x="5" y="0"/>
            <a:ext cx="12192000" cy="1524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082495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Large Point">
  <p:cSld name="Large Point">
    <p:spTree>
      <p:nvGrpSpPr>
        <p:cNvPr id="1" name="Shape 579"/>
        <p:cNvGrpSpPr/>
        <p:nvPr/>
      </p:nvGrpSpPr>
      <p:grpSpPr>
        <a:xfrm>
          <a:off x="0" y="0"/>
          <a:ext cx="0" cy="0"/>
          <a:chOff x="0" y="0"/>
          <a:chExt cx="0" cy="0"/>
        </a:xfrm>
      </p:grpSpPr>
      <p:sp>
        <p:nvSpPr>
          <p:cNvPr id="580" name="Google Shape;580;p56"/>
          <p:cNvSpPr/>
          <p:nvPr/>
        </p:nvSpPr>
        <p:spPr>
          <a:xfrm>
            <a:off x="0" y="0"/>
            <a:ext cx="12192000" cy="6858000"/>
          </a:xfrm>
          <a:prstGeom prst="rect">
            <a:avLst/>
          </a:prstGeom>
          <a:solidFill>
            <a:schemeClr val="dk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FFFFFF"/>
              </a:solidFill>
              <a:latin typeface="Arial"/>
              <a:ea typeface="Arial"/>
              <a:cs typeface="Arial"/>
              <a:sym typeface="Arial"/>
            </a:endParaRPr>
          </a:p>
        </p:txBody>
      </p:sp>
      <p:sp>
        <p:nvSpPr>
          <p:cNvPr id="581" name="Google Shape;581;p56"/>
          <p:cNvSpPr txBox="1">
            <a:spLocks noGrp="1"/>
          </p:cNvSpPr>
          <p:nvPr>
            <p:ph type="title"/>
          </p:nvPr>
        </p:nvSpPr>
        <p:spPr>
          <a:xfrm>
            <a:off x="836889" y="1540419"/>
            <a:ext cx="8569600" cy="3777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sz="3600" b="0" i="0" cap="none">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pic>
        <p:nvPicPr>
          <p:cNvPr id="582" name="Google Shape;582;p56"/>
          <p:cNvPicPr preferRelativeResize="0"/>
          <p:nvPr/>
        </p:nvPicPr>
        <p:blipFill rotWithShape="1">
          <a:blip r:embed="rId2">
            <a:alphaModFix/>
          </a:blip>
          <a:srcRect/>
          <a:stretch/>
        </p:blipFill>
        <p:spPr>
          <a:xfrm>
            <a:off x="10058400" y="6022817"/>
            <a:ext cx="1787857" cy="527991"/>
          </a:xfrm>
          <a:prstGeom prst="rect">
            <a:avLst/>
          </a:prstGeom>
          <a:noFill/>
          <a:ln>
            <a:noFill/>
          </a:ln>
        </p:spPr>
      </p:pic>
    </p:spTree>
    <p:extLst>
      <p:ext uri="{BB962C8B-B14F-4D97-AF65-F5344CB8AC3E}">
        <p14:creationId xmlns:p14="http://schemas.microsoft.com/office/powerpoint/2010/main" val="1834614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theme" Target="../theme/theme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theme" Target="../theme/theme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1pPr>
            <a:lvl2pPr lvl="1">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2pPr>
            <a:lvl3pPr lvl="2">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3pPr>
            <a:lvl4pPr lvl="3">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4pPr>
            <a:lvl5pPr lvl="4">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5pPr>
            <a:lvl6pPr lvl="5">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6pPr>
            <a:lvl7pPr lvl="6">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7pPr>
            <a:lvl8pPr lvl="7">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8pPr>
            <a:lvl9pPr lvl="8">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6746709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1pPr>
            <a:lvl2pPr lvl="1">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2pPr>
            <a:lvl3pPr lvl="2">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3pPr>
            <a:lvl4pPr lvl="3">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4pPr>
            <a:lvl5pPr lvl="4">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5pPr>
            <a:lvl6pPr lvl="5">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6pPr>
            <a:lvl7pPr lvl="6">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7pPr>
            <a:lvl8pPr lvl="7">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8pPr>
            <a:lvl9pPr lvl="8">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12236655"/>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4"/>
        <p:cNvGrpSpPr/>
        <p:nvPr/>
      </p:nvGrpSpPr>
      <p:grpSpPr>
        <a:xfrm>
          <a:off x="0" y="0"/>
          <a:ext cx="0" cy="0"/>
          <a:chOff x="0" y="0"/>
          <a:chExt cx="0" cy="0"/>
        </a:xfrm>
      </p:grpSpPr>
      <p:sp>
        <p:nvSpPr>
          <p:cNvPr id="595" name="Google Shape;595;p5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1pPr>
            <a:lvl2pPr lvl="1"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2pPr>
            <a:lvl3pPr lvl="2"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3pPr>
            <a:lvl4pPr lvl="3"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4pPr>
            <a:lvl5pPr lvl="4"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5pPr>
            <a:lvl6pPr lvl="5"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6pPr>
            <a:lvl7pPr lvl="6"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7pPr>
            <a:lvl8pPr lvl="7"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8pPr>
            <a:lvl9pPr lvl="8"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9pPr>
          </a:lstStyle>
          <a:p>
            <a:endParaRPr/>
          </a:p>
        </p:txBody>
      </p:sp>
      <p:sp>
        <p:nvSpPr>
          <p:cNvPr id="596" name="Google Shape;596;p5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7" name="Google Shape;597;p5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469835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Google Shape;296;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1pPr>
            <a:lvl2pPr lvl="1"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2pPr>
            <a:lvl3pPr lvl="2"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3pPr>
            <a:lvl4pPr lvl="3"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4pPr>
            <a:lvl5pPr lvl="4"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5pPr>
            <a:lvl6pPr lvl="5"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6pPr>
            <a:lvl7pPr lvl="6"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7pPr>
            <a:lvl8pPr lvl="7"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8pPr>
            <a:lvl9pPr lvl="8" rtl="0">
              <a:spcBef>
                <a:spcPts val="0"/>
              </a:spcBef>
              <a:spcAft>
                <a:spcPts val="0"/>
              </a:spcAft>
              <a:buClr>
                <a:schemeClr val="dk1"/>
              </a:buClr>
              <a:buSzPts val="3200"/>
              <a:buFont typeface="Roboto"/>
              <a:buNone/>
              <a:defRPr sz="3200" b="1">
                <a:solidFill>
                  <a:schemeClr val="dk1"/>
                </a:solidFill>
                <a:latin typeface="Roboto"/>
                <a:ea typeface="Roboto"/>
                <a:cs typeface="Roboto"/>
                <a:sym typeface="Roboto"/>
              </a:defRPr>
            </a:lvl9pPr>
          </a:lstStyle>
          <a:p>
            <a:endParaRPr/>
          </a:p>
        </p:txBody>
      </p:sp>
      <p:sp>
        <p:nvSpPr>
          <p:cNvPr id="297" name="Google Shape;297;p2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98" name="Google Shape;298;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28552993"/>
      </p:ext>
    </p:extLst>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unprme.org/login/"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us02web.zoom.us/webinar/register/3917073257238/WN_04zMoRe2ToquBRoHVzKrQQ#/registration" TargetMode="External"/><Relationship Id="rId4" Type="http://schemas.openxmlformats.org/officeDocument/2006/relationships/hyperlink" Target="mailto:info@unprm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unprme.org/sip-2/?section=fa-qs#fa-q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hyperlink" Target="https://d30mzt1bxg5llt.cloudfront.net/public/uploads/images/SIP-2.0-Preview_v5.pdf" TargetMode="External"/><Relationship Id="rId4" Type="http://schemas.openxmlformats.org/officeDocument/2006/relationships/hyperlink" Target="https://d30mzt1bxg5llt.cloudfront.net/public/uploads/images/SIP-2.0-Preview_final.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unprme.org/what-we-do/" TargetMode="Externa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hyperlink" Target="https://d30mzt1bxg5llt.cloudfront.net/public/uploads/images/PRME-Commons-Sneak-Peek.pdf" TargetMode="External"/><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30"/>
          <p:cNvSpPr txBox="1">
            <a:spLocks noGrp="1"/>
          </p:cNvSpPr>
          <p:nvPr>
            <p:ph type="title"/>
          </p:nvPr>
        </p:nvSpPr>
        <p:spPr>
          <a:xfrm>
            <a:off x="3516867" y="1266933"/>
            <a:ext cx="8148400" cy="1560243"/>
          </a:xfrm>
          <a:prstGeom prst="rect">
            <a:avLst/>
          </a:prstGeom>
        </p:spPr>
        <p:txBody>
          <a:bodyPr spcFirstLastPara="1" wrap="square" lIns="121900" tIns="121900" rIns="121900" bIns="121900" anchor="b" anchorCtr="0">
            <a:normAutofit/>
          </a:bodyPr>
          <a:lstStyle/>
          <a:p>
            <a:r>
              <a:rPr lang="en-US" sz="6600" dirty="0">
                <a:solidFill>
                  <a:schemeClr val="bg2">
                    <a:lumMod val="20000"/>
                    <a:lumOff val="80000"/>
                  </a:schemeClr>
                </a:solidFill>
                <a:latin typeface="Flama-Extrabold"/>
              </a:rPr>
              <a:t>Preparing for ‘SIP 2.0’</a:t>
            </a:r>
            <a:endParaRPr sz="6600" dirty="0">
              <a:latin typeface="Flama-Extrabold"/>
            </a:endParaRPr>
          </a:p>
        </p:txBody>
      </p:sp>
      <p:sp>
        <p:nvSpPr>
          <p:cNvPr id="809" name="Google Shape;809;p30"/>
          <p:cNvSpPr txBox="1">
            <a:spLocks noGrp="1"/>
          </p:cNvSpPr>
          <p:nvPr>
            <p:ph type="title" idx="2"/>
          </p:nvPr>
        </p:nvSpPr>
        <p:spPr>
          <a:xfrm>
            <a:off x="3516867" y="2915299"/>
            <a:ext cx="8148400" cy="2231052"/>
          </a:xfrm>
          <a:prstGeom prst="rect">
            <a:avLst/>
          </a:prstGeom>
        </p:spPr>
        <p:txBody>
          <a:bodyPr spcFirstLastPara="1" wrap="square" lIns="121900" tIns="121900" rIns="121900" bIns="121900" anchor="t" anchorCtr="0">
            <a:noAutofit/>
          </a:bodyPr>
          <a:lstStyle/>
          <a:p>
            <a:pPr>
              <a:spcAft>
                <a:spcPts val="600"/>
              </a:spcAft>
            </a:pPr>
            <a:r>
              <a:rPr lang="en-GB" sz="2000" b="1" dirty="0">
                <a:solidFill>
                  <a:srgbClr val="D4DBE2"/>
                </a:solidFill>
                <a:latin typeface="Flama-Extrabold"/>
              </a:rPr>
              <a:t>PRME UK and Ireland Chapter</a:t>
            </a:r>
            <a:br>
              <a:rPr lang="en-GB" sz="2000" b="1" dirty="0">
                <a:solidFill>
                  <a:srgbClr val="D4DBE2"/>
                </a:solidFill>
                <a:latin typeface="Flama-Extrabold"/>
              </a:rPr>
            </a:br>
            <a:br>
              <a:rPr lang="en-GB" sz="2000" dirty="0">
                <a:solidFill>
                  <a:srgbClr val="D4DBE2"/>
                </a:solidFill>
                <a:latin typeface="Flama-Extrabold"/>
              </a:rPr>
            </a:br>
            <a:r>
              <a:rPr lang="en-GB" sz="2000" dirty="0">
                <a:solidFill>
                  <a:srgbClr val="D4DBE2"/>
                </a:solidFill>
                <a:latin typeface="Flama-Extrabold"/>
              </a:rPr>
              <a:t>Friday 8 March 2024 [Updated 3 July 2024 – Additional information has been provided by the PRME Secretariat to enhance clarity, inc. </a:t>
            </a:r>
            <a:r>
              <a:rPr lang="en-GB" sz="2000">
                <a:solidFill>
                  <a:srgbClr val="D4DBE2"/>
                </a:solidFill>
                <a:latin typeface="Flama-Extrabold"/>
              </a:rPr>
              <a:t>in relation </a:t>
            </a:r>
            <a:r>
              <a:rPr lang="en-GB" sz="2000" dirty="0">
                <a:solidFill>
                  <a:srgbClr val="D4DBE2"/>
                </a:solidFill>
                <a:latin typeface="Flama-Extrabold"/>
              </a:rPr>
              <a:t>to who is due to </a:t>
            </a:r>
            <a:r>
              <a:rPr lang="en-GB" sz="2000">
                <a:solidFill>
                  <a:srgbClr val="D4DBE2"/>
                </a:solidFill>
                <a:latin typeface="Flama-Extrabold"/>
              </a:rPr>
              <a:t>report when. </a:t>
            </a:r>
            <a:r>
              <a:rPr lang="en-GB" sz="2000" dirty="0">
                <a:solidFill>
                  <a:srgbClr val="D4DBE2"/>
                </a:solidFill>
                <a:latin typeface="Flama-Extrabold"/>
              </a:rPr>
              <a:t>The only change to a specific question is Q9, which now has an additional narrative on internal communications]. </a:t>
            </a:r>
            <a:br>
              <a:rPr lang="en-GB" sz="2000" dirty="0">
                <a:solidFill>
                  <a:srgbClr val="D4DBE2"/>
                </a:solidFill>
                <a:latin typeface="Flama-Extrabold"/>
              </a:rPr>
            </a:br>
            <a:br>
              <a:rPr lang="en-GB" sz="2000" dirty="0">
                <a:solidFill>
                  <a:srgbClr val="D4DBE2"/>
                </a:solidFill>
                <a:latin typeface="Flama-Extrabold"/>
              </a:rPr>
            </a:br>
            <a:r>
              <a:rPr lang="en-GB" sz="2000" dirty="0">
                <a:solidFill>
                  <a:srgbClr val="D4DBE2"/>
                </a:solidFill>
                <a:latin typeface="Flama-Extrabold"/>
              </a:rPr>
              <a:t>Laura Steele (laura.steele@qub.ac.uk), UKI Chapter Steering Committee </a:t>
            </a:r>
            <a:endParaRPr sz="2000" dirty="0">
              <a:solidFill>
                <a:srgbClr val="D4DBE2"/>
              </a:solidFill>
              <a:latin typeface="Flama-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2" name="Google Shape;854;p37">
            <a:extLst>
              <a:ext uri="{FF2B5EF4-FFF2-40B4-BE49-F238E27FC236}">
                <a16:creationId xmlns:a16="http://schemas.microsoft.com/office/drawing/2014/main" id="{01A38A0C-DD85-D760-9C60-3F0F411CB1D7}"/>
              </a:ext>
            </a:extLst>
          </p:cNvPr>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The Terminology</a:t>
            </a:r>
            <a:endParaRPr dirty="0"/>
          </a:p>
        </p:txBody>
      </p:sp>
      <p:pic>
        <p:nvPicPr>
          <p:cNvPr id="5" name="Picture 4">
            <a:extLst>
              <a:ext uri="{FF2B5EF4-FFF2-40B4-BE49-F238E27FC236}">
                <a16:creationId xmlns:a16="http://schemas.microsoft.com/office/drawing/2014/main" id="{B4B93CAC-5DBD-935F-B5EC-A678B6979CEF}"/>
              </a:ext>
            </a:extLst>
          </p:cNvPr>
          <p:cNvPicPr>
            <a:picLocks noChangeAspect="1"/>
          </p:cNvPicPr>
          <p:nvPr/>
        </p:nvPicPr>
        <p:blipFill rotWithShape="1">
          <a:blip r:embed="rId3"/>
          <a:srcRect l="511" t="1031" r="465" b="1069"/>
          <a:stretch/>
        </p:blipFill>
        <p:spPr>
          <a:xfrm>
            <a:off x="1978342" y="1356967"/>
            <a:ext cx="8235316" cy="5232082"/>
          </a:xfrm>
          <a:prstGeom prst="rect">
            <a:avLst/>
          </a:prstGeom>
          <a:ln w="19050">
            <a:solidFill>
              <a:schemeClr val="tx1"/>
            </a:solidFill>
          </a:ln>
        </p:spPr>
      </p:pic>
    </p:spTree>
    <p:extLst>
      <p:ext uri="{BB962C8B-B14F-4D97-AF65-F5344CB8AC3E}">
        <p14:creationId xmlns:p14="http://schemas.microsoft.com/office/powerpoint/2010/main" val="201017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2" name="Google Shape;854;p37">
            <a:extLst>
              <a:ext uri="{FF2B5EF4-FFF2-40B4-BE49-F238E27FC236}">
                <a16:creationId xmlns:a16="http://schemas.microsoft.com/office/drawing/2014/main" id="{01A38A0C-DD85-D760-9C60-3F0F411CB1D7}"/>
              </a:ext>
            </a:extLst>
          </p:cNvPr>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The Terminology</a:t>
            </a:r>
            <a:endParaRPr dirty="0"/>
          </a:p>
        </p:txBody>
      </p:sp>
      <p:pic>
        <p:nvPicPr>
          <p:cNvPr id="5" name="Picture 4">
            <a:extLst>
              <a:ext uri="{FF2B5EF4-FFF2-40B4-BE49-F238E27FC236}">
                <a16:creationId xmlns:a16="http://schemas.microsoft.com/office/drawing/2014/main" id="{B4B93CAC-5DBD-935F-B5EC-A678B6979CEF}"/>
              </a:ext>
            </a:extLst>
          </p:cNvPr>
          <p:cNvPicPr>
            <a:picLocks noChangeAspect="1"/>
          </p:cNvPicPr>
          <p:nvPr/>
        </p:nvPicPr>
        <p:blipFill rotWithShape="1">
          <a:blip r:embed="rId3"/>
          <a:srcRect l="511" t="1031" r="465" b="1069"/>
          <a:stretch/>
        </p:blipFill>
        <p:spPr>
          <a:xfrm>
            <a:off x="1978342" y="1356967"/>
            <a:ext cx="8235316" cy="5232082"/>
          </a:xfrm>
          <a:prstGeom prst="rect">
            <a:avLst/>
          </a:prstGeom>
          <a:ln w="19050">
            <a:solidFill>
              <a:schemeClr val="tx1"/>
            </a:solidFill>
          </a:ln>
        </p:spPr>
      </p:pic>
    </p:spTree>
    <p:extLst>
      <p:ext uri="{BB962C8B-B14F-4D97-AF65-F5344CB8AC3E}">
        <p14:creationId xmlns:p14="http://schemas.microsoft.com/office/powerpoint/2010/main" val="1496022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2" name="Google Shape;854;p37">
            <a:extLst>
              <a:ext uri="{FF2B5EF4-FFF2-40B4-BE49-F238E27FC236}">
                <a16:creationId xmlns:a16="http://schemas.microsoft.com/office/drawing/2014/main" id="{01A38A0C-DD85-D760-9C60-3F0F411CB1D7}"/>
              </a:ext>
            </a:extLst>
          </p:cNvPr>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The Terminology</a:t>
            </a:r>
            <a:endParaRPr dirty="0"/>
          </a:p>
        </p:txBody>
      </p:sp>
      <p:pic>
        <p:nvPicPr>
          <p:cNvPr id="4" name="Picture 3">
            <a:extLst>
              <a:ext uri="{FF2B5EF4-FFF2-40B4-BE49-F238E27FC236}">
                <a16:creationId xmlns:a16="http://schemas.microsoft.com/office/drawing/2014/main" id="{75B0100D-DA19-FB5B-579E-315A90B4E61C}"/>
              </a:ext>
            </a:extLst>
          </p:cNvPr>
          <p:cNvPicPr>
            <a:picLocks noChangeAspect="1"/>
          </p:cNvPicPr>
          <p:nvPr/>
        </p:nvPicPr>
        <p:blipFill rotWithShape="1">
          <a:blip r:embed="rId3"/>
          <a:srcRect l="424" t="1142" r="323" b="1463"/>
          <a:stretch/>
        </p:blipFill>
        <p:spPr>
          <a:xfrm>
            <a:off x="1873587" y="2011680"/>
            <a:ext cx="8453536" cy="2825309"/>
          </a:xfrm>
          <a:prstGeom prst="rect">
            <a:avLst/>
          </a:prstGeom>
          <a:ln w="19050">
            <a:solidFill>
              <a:schemeClr val="tx1"/>
            </a:solidFill>
          </a:ln>
        </p:spPr>
      </p:pic>
    </p:spTree>
    <p:extLst>
      <p:ext uri="{BB962C8B-B14F-4D97-AF65-F5344CB8AC3E}">
        <p14:creationId xmlns:p14="http://schemas.microsoft.com/office/powerpoint/2010/main" val="1913217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2" name="Google Shape;854;p37">
            <a:extLst>
              <a:ext uri="{FF2B5EF4-FFF2-40B4-BE49-F238E27FC236}">
                <a16:creationId xmlns:a16="http://schemas.microsoft.com/office/drawing/2014/main" id="{01A38A0C-DD85-D760-9C60-3F0F411CB1D7}"/>
              </a:ext>
            </a:extLst>
          </p:cNvPr>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Overview</a:t>
            </a:r>
            <a:endParaRPr dirty="0"/>
          </a:p>
        </p:txBody>
      </p:sp>
      <p:pic>
        <p:nvPicPr>
          <p:cNvPr id="5" name="Picture 4">
            <a:extLst>
              <a:ext uri="{FF2B5EF4-FFF2-40B4-BE49-F238E27FC236}">
                <a16:creationId xmlns:a16="http://schemas.microsoft.com/office/drawing/2014/main" id="{5821EF96-DC52-89CB-F6BA-5A9102FC190C}"/>
              </a:ext>
            </a:extLst>
          </p:cNvPr>
          <p:cNvPicPr>
            <a:picLocks noChangeAspect="1"/>
          </p:cNvPicPr>
          <p:nvPr/>
        </p:nvPicPr>
        <p:blipFill rotWithShape="1">
          <a:blip r:embed="rId3"/>
          <a:srcRect t="24123"/>
          <a:stretch/>
        </p:blipFill>
        <p:spPr>
          <a:xfrm>
            <a:off x="1599572" y="1505242"/>
            <a:ext cx="8992855" cy="4568317"/>
          </a:xfrm>
          <a:prstGeom prst="rect">
            <a:avLst/>
          </a:prstGeom>
          <a:ln w="19050">
            <a:solidFill>
              <a:schemeClr val="tx1"/>
            </a:solidFill>
          </a:ln>
        </p:spPr>
      </p:pic>
    </p:spTree>
    <p:extLst>
      <p:ext uri="{BB962C8B-B14F-4D97-AF65-F5344CB8AC3E}">
        <p14:creationId xmlns:p14="http://schemas.microsoft.com/office/powerpoint/2010/main" val="366017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10" name="TextBox 9">
            <a:extLst>
              <a:ext uri="{FF2B5EF4-FFF2-40B4-BE49-F238E27FC236}">
                <a16:creationId xmlns:a16="http://schemas.microsoft.com/office/drawing/2014/main" id="{EED64BE7-6C25-61E5-9E53-7FAF3BF78D3B}"/>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B52385C3-90B2-00B7-758E-9F82101E6EE3}"/>
              </a:ext>
            </a:extLst>
          </p:cNvPr>
          <p:cNvPicPr>
            <a:picLocks noChangeAspect="1"/>
          </p:cNvPicPr>
          <p:nvPr/>
        </p:nvPicPr>
        <p:blipFill rotWithShape="1">
          <a:blip r:embed="rId3"/>
          <a:srcRect l="412" t="786" r="-1"/>
          <a:stretch/>
        </p:blipFill>
        <p:spPr>
          <a:xfrm>
            <a:off x="0" y="0"/>
            <a:ext cx="8914404" cy="6858000"/>
          </a:xfrm>
          <a:prstGeom prst="rect">
            <a:avLst/>
          </a:prstGeom>
        </p:spPr>
      </p:pic>
    </p:spTree>
    <p:extLst>
      <p:ext uri="{BB962C8B-B14F-4D97-AF65-F5344CB8AC3E}">
        <p14:creationId xmlns:p14="http://schemas.microsoft.com/office/powerpoint/2010/main" val="3362285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9" name="TextBox 8">
            <a:extLst>
              <a:ext uri="{FF2B5EF4-FFF2-40B4-BE49-F238E27FC236}">
                <a16:creationId xmlns:a16="http://schemas.microsoft.com/office/drawing/2014/main" id="{41E2B9DC-8277-9C8B-9642-72C32F19A1B4}"/>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35DDA9AB-69C6-0B72-4D62-A61C5A25A29B}"/>
              </a:ext>
            </a:extLst>
          </p:cNvPr>
          <p:cNvPicPr>
            <a:picLocks noChangeAspect="1"/>
          </p:cNvPicPr>
          <p:nvPr/>
        </p:nvPicPr>
        <p:blipFill rotWithShape="1">
          <a:blip r:embed="rId3"/>
          <a:srcRect t="386"/>
          <a:stretch/>
        </p:blipFill>
        <p:spPr>
          <a:xfrm>
            <a:off x="0" y="-3830"/>
            <a:ext cx="8932009" cy="6861830"/>
          </a:xfrm>
          <a:prstGeom prst="rect">
            <a:avLst/>
          </a:prstGeom>
        </p:spPr>
      </p:pic>
    </p:spTree>
    <p:extLst>
      <p:ext uri="{BB962C8B-B14F-4D97-AF65-F5344CB8AC3E}">
        <p14:creationId xmlns:p14="http://schemas.microsoft.com/office/powerpoint/2010/main" val="2133645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9" name="TextBox 8">
            <a:extLst>
              <a:ext uri="{FF2B5EF4-FFF2-40B4-BE49-F238E27FC236}">
                <a16:creationId xmlns:a16="http://schemas.microsoft.com/office/drawing/2014/main" id="{41E2B9DC-8277-9C8B-9642-72C32F19A1B4}"/>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Picture 3">
            <a:extLst>
              <a:ext uri="{FF2B5EF4-FFF2-40B4-BE49-F238E27FC236}">
                <a16:creationId xmlns:a16="http://schemas.microsoft.com/office/drawing/2014/main" id="{785955EA-CC7F-F740-2E8B-81871556CF16}"/>
              </a:ext>
            </a:extLst>
          </p:cNvPr>
          <p:cNvPicPr>
            <a:picLocks noChangeAspect="1"/>
          </p:cNvPicPr>
          <p:nvPr/>
        </p:nvPicPr>
        <p:blipFill>
          <a:blip r:embed="rId3"/>
          <a:stretch>
            <a:fillRect/>
          </a:stretch>
        </p:blipFill>
        <p:spPr>
          <a:xfrm>
            <a:off x="0" y="0"/>
            <a:ext cx="8872724" cy="6858000"/>
          </a:xfrm>
          <a:prstGeom prst="rect">
            <a:avLst/>
          </a:prstGeom>
        </p:spPr>
      </p:pic>
    </p:spTree>
    <p:extLst>
      <p:ext uri="{BB962C8B-B14F-4D97-AF65-F5344CB8AC3E}">
        <p14:creationId xmlns:p14="http://schemas.microsoft.com/office/powerpoint/2010/main" val="1589792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10" name="TextBox 9">
            <a:extLst>
              <a:ext uri="{FF2B5EF4-FFF2-40B4-BE49-F238E27FC236}">
                <a16:creationId xmlns:a16="http://schemas.microsoft.com/office/drawing/2014/main" id="{612D28F0-BCD7-D2A0-5749-926C980DD340}"/>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2E93BA17-D0DF-C517-0C94-6B60236992F9}"/>
              </a:ext>
            </a:extLst>
          </p:cNvPr>
          <p:cNvPicPr>
            <a:picLocks noChangeAspect="1"/>
          </p:cNvPicPr>
          <p:nvPr/>
        </p:nvPicPr>
        <p:blipFill>
          <a:blip r:embed="rId3"/>
          <a:stretch>
            <a:fillRect/>
          </a:stretch>
        </p:blipFill>
        <p:spPr>
          <a:xfrm>
            <a:off x="-1" y="-2243"/>
            <a:ext cx="8944241" cy="6860243"/>
          </a:xfrm>
          <a:prstGeom prst="rect">
            <a:avLst/>
          </a:prstGeom>
        </p:spPr>
      </p:pic>
    </p:spTree>
    <p:extLst>
      <p:ext uri="{BB962C8B-B14F-4D97-AF65-F5344CB8AC3E}">
        <p14:creationId xmlns:p14="http://schemas.microsoft.com/office/powerpoint/2010/main" val="3028783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9" name="TextBox 8">
            <a:extLst>
              <a:ext uri="{FF2B5EF4-FFF2-40B4-BE49-F238E27FC236}">
                <a16:creationId xmlns:a16="http://schemas.microsoft.com/office/drawing/2014/main" id="{B9726C75-9ECD-7760-B3DA-93D65FA5F338}"/>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1CF42568-2091-B3D9-AEAE-9DDA716ECEFD}"/>
              </a:ext>
            </a:extLst>
          </p:cNvPr>
          <p:cNvPicPr>
            <a:picLocks noChangeAspect="1"/>
          </p:cNvPicPr>
          <p:nvPr/>
        </p:nvPicPr>
        <p:blipFill>
          <a:blip r:embed="rId3"/>
          <a:stretch>
            <a:fillRect/>
          </a:stretch>
        </p:blipFill>
        <p:spPr>
          <a:xfrm>
            <a:off x="-1" y="-2243"/>
            <a:ext cx="8904355" cy="6860243"/>
          </a:xfrm>
          <a:prstGeom prst="rect">
            <a:avLst/>
          </a:prstGeom>
        </p:spPr>
      </p:pic>
    </p:spTree>
    <p:extLst>
      <p:ext uri="{BB962C8B-B14F-4D97-AF65-F5344CB8AC3E}">
        <p14:creationId xmlns:p14="http://schemas.microsoft.com/office/powerpoint/2010/main" val="2640624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3611341E-39C4-45A3-4AF1-BDFBE13774E8}"/>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F683743D-B815-FF8E-C1E1-20D8364B67F2}"/>
              </a:ext>
            </a:extLst>
          </p:cNvPr>
          <p:cNvPicPr>
            <a:picLocks noChangeAspect="1"/>
          </p:cNvPicPr>
          <p:nvPr/>
        </p:nvPicPr>
        <p:blipFill>
          <a:blip r:embed="rId3"/>
          <a:stretch>
            <a:fillRect/>
          </a:stretch>
        </p:blipFill>
        <p:spPr>
          <a:xfrm>
            <a:off x="0" y="-26058"/>
            <a:ext cx="8890667" cy="6884058"/>
          </a:xfrm>
          <a:prstGeom prst="rect">
            <a:avLst/>
          </a:prstGeom>
        </p:spPr>
      </p:pic>
    </p:spTree>
    <p:extLst>
      <p:ext uri="{BB962C8B-B14F-4D97-AF65-F5344CB8AC3E}">
        <p14:creationId xmlns:p14="http://schemas.microsoft.com/office/powerpoint/2010/main" val="4235639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36"/>
          <p:cNvSpPr txBox="1"/>
          <p:nvPr/>
        </p:nvSpPr>
        <p:spPr>
          <a:xfrm>
            <a:off x="5078290" y="1498999"/>
            <a:ext cx="6313084" cy="4225516"/>
          </a:xfrm>
          <a:prstGeom prst="rect">
            <a:avLst/>
          </a:prstGeom>
          <a:noFill/>
          <a:ln>
            <a:noFill/>
          </a:ln>
        </p:spPr>
        <p:txBody>
          <a:bodyPr spcFirstLastPara="1" wrap="square" lIns="25400" tIns="25400" rIns="25400" bIns="25400" anchor="t" anchorCtr="0">
            <a:spAutoFit/>
          </a:bodyPr>
          <a:lstStyle/>
          <a:p>
            <a:pPr marL="609585" marR="0" lvl="0" indent="-423323" algn="l" defTabSz="1219170" rtl="0" eaLnBrk="1" fontAlgn="auto" latinLnBrk="0" hangingPunct="1">
              <a:lnSpc>
                <a:spcPct val="115000"/>
              </a:lnSpc>
              <a:spcBef>
                <a:spcPts val="0"/>
              </a:spcBef>
              <a:spcAft>
                <a:spcPts val="1200"/>
              </a:spcAft>
              <a:buClr>
                <a:srgbClr val="E9F0FC"/>
              </a:buClr>
              <a:buSzPts val="1400"/>
              <a:buFont typeface="Roboto"/>
              <a:buAutoNum type="arabicPeriod"/>
              <a:tabLst/>
              <a:defRPr/>
            </a:pPr>
            <a:r>
              <a:rPr kumimoji="0" lang="en-GB" sz="2500" b="0" i="0" u="none" strike="noStrike" kern="0" cap="none" spc="0" normalizeH="0" baseline="0" noProof="0" dirty="0">
                <a:ln>
                  <a:noFill/>
                </a:ln>
                <a:solidFill>
                  <a:srgbClr val="E9F0FC"/>
                </a:solidFill>
                <a:effectLst/>
                <a:uLnTx/>
                <a:uFillTx/>
                <a:latin typeface="Flama Extrabold"/>
                <a:ea typeface="Roboto"/>
                <a:cs typeface="Roboto"/>
                <a:sym typeface="Roboto"/>
              </a:rPr>
              <a:t>Transition Timeline &amp; FAQs</a:t>
            </a:r>
            <a:endParaRPr lang="en-GB" sz="2500" kern="0" dirty="0">
              <a:solidFill>
                <a:srgbClr val="E9F0FC"/>
              </a:solidFill>
              <a:latin typeface="Flama Extrabold"/>
              <a:ea typeface="Roboto"/>
              <a:cs typeface="Roboto"/>
              <a:sym typeface="Roboto"/>
            </a:endParaRPr>
          </a:p>
          <a:p>
            <a:pPr marL="609585" marR="0" lvl="0" indent="-423323" algn="l" defTabSz="1219170" rtl="0" eaLnBrk="1" fontAlgn="auto" latinLnBrk="0" hangingPunct="1">
              <a:lnSpc>
                <a:spcPct val="115000"/>
              </a:lnSpc>
              <a:spcBef>
                <a:spcPts val="0"/>
              </a:spcBef>
              <a:spcAft>
                <a:spcPts val="1200"/>
              </a:spcAft>
              <a:buClr>
                <a:srgbClr val="E9F0FC"/>
              </a:buClr>
              <a:buSzPts val="1400"/>
              <a:buFont typeface="Roboto"/>
              <a:buAutoNum type="arabicPeriod"/>
              <a:tabLst/>
              <a:defRPr/>
            </a:pPr>
            <a:r>
              <a:rPr lang="en-GB" sz="2500" kern="0" dirty="0">
                <a:solidFill>
                  <a:srgbClr val="E9F0FC"/>
                </a:solidFill>
                <a:latin typeface="Flama Extrabold"/>
                <a:ea typeface="Roboto"/>
                <a:cs typeface="Roboto"/>
                <a:sym typeface="Roboto"/>
              </a:rPr>
              <a:t>The ‘Refreshed’ PRME Principles</a:t>
            </a:r>
            <a:endParaRPr kumimoji="0" lang="en-GB" sz="2500" b="0" i="0" u="none" strike="noStrike" kern="0" cap="none" spc="0" normalizeH="0" baseline="0" noProof="0" dirty="0">
              <a:ln>
                <a:noFill/>
              </a:ln>
              <a:solidFill>
                <a:srgbClr val="E9F0FC"/>
              </a:solidFill>
              <a:effectLst/>
              <a:uLnTx/>
              <a:uFillTx/>
              <a:latin typeface="Flama Extrabold"/>
              <a:ea typeface="Roboto"/>
              <a:cs typeface="Roboto"/>
              <a:sym typeface="Roboto"/>
            </a:endParaRPr>
          </a:p>
          <a:p>
            <a:pPr marL="609585" marR="0" lvl="0" indent="-423323" algn="l" defTabSz="1219170" rtl="0" eaLnBrk="1" fontAlgn="auto" latinLnBrk="0" hangingPunct="1">
              <a:lnSpc>
                <a:spcPct val="115000"/>
              </a:lnSpc>
              <a:spcBef>
                <a:spcPts val="0"/>
              </a:spcBef>
              <a:spcAft>
                <a:spcPts val="1200"/>
              </a:spcAft>
              <a:buClr>
                <a:srgbClr val="E9F0FC"/>
              </a:buClr>
              <a:buSzPts val="1400"/>
              <a:buFont typeface="Roboto"/>
              <a:buAutoNum type="arabicPeriod"/>
              <a:tabLst/>
              <a:defRPr/>
            </a:pPr>
            <a:r>
              <a:rPr kumimoji="0" lang="en-GB" sz="2500" b="0" i="0" u="none" strike="noStrike" kern="0" cap="none" spc="0" normalizeH="0" baseline="0" noProof="0" dirty="0">
                <a:ln>
                  <a:noFill/>
                </a:ln>
                <a:solidFill>
                  <a:srgbClr val="E9F0FC"/>
                </a:solidFill>
                <a:effectLst/>
                <a:uLnTx/>
                <a:uFillTx/>
                <a:latin typeface="Flama Extrabold"/>
                <a:ea typeface="Roboto"/>
                <a:cs typeface="Roboto"/>
                <a:sym typeface="Roboto"/>
              </a:rPr>
              <a:t>PRME Commons Platform</a:t>
            </a:r>
          </a:p>
          <a:p>
            <a:pPr marL="609585" marR="0" lvl="0" indent="-423323" algn="l" defTabSz="1219170" rtl="0" eaLnBrk="1" fontAlgn="auto" latinLnBrk="0" hangingPunct="1">
              <a:lnSpc>
                <a:spcPct val="115000"/>
              </a:lnSpc>
              <a:spcBef>
                <a:spcPts val="0"/>
              </a:spcBef>
              <a:spcAft>
                <a:spcPts val="1200"/>
              </a:spcAft>
              <a:buClr>
                <a:srgbClr val="E9F0FC"/>
              </a:buClr>
              <a:buSzPts val="1400"/>
              <a:buFont typeface="Roboto"/>
              <a:buAutoNum type="arabicPeriod"/>
              <a:tabLst/>
              <a:defRPr/>
            </a:pPr>
            <a:r>
              <a:rPr lang="en-GB" sz="2500" kern="0" dirty="0">
                <a:solidFill>
                  <a:srgbClr val="E9F0FC"/>
                </a:solidFill>
                <a:latin typeface="Flama Extrabold"/>
                <a:ea typeface="Roboto"/>
                <a:cs typeface="Roboto"/>
                <a:sym typeface="Roboto"/>
              </a:rPr>
              <a:t>The Terminology </a:t>
            </a:r>
            <a:endParaRPr kumimoji="0" lang="en-GB" sz="2500" b="0" i="0" u="none" strike="noStrike" kern="0" cap="none" spc="0" normalizeH="0" baseline="0" noProof="0" dirty="0">
              <a:ln>
                <a:noFill/>
              </a:ln>
              <a:solidFill>
                <a:srgbClr val="E9F0FC"/>
              </a:solidFill>
              <a:effectLst/>
              <a:uLnTx/>
              <a:uFillTx/>
              <a:latin typeface="Flama Extrabold"/>
              <a:ea typeface="Roboto"/>
              <a:cs typeface="Roboto"/>
              <a:sym typeface="Roboto"/>
            </a:endParaRPr>
          </a:p>
          <a:p>
            <a:pPr marL="609585" marR="0" lvl="0" indent="-423323" algn="l" defTabSz="1219170" rtl="0" eaLnBrk="1" fontAlgn="auto" latinLnBrk="0" hangingPunct="1">
              <a:lnSpc>
                <a:spcPct val="115000"/>
              </a:lnSpc>
              <a:spcBef>
                <a:spcPts val="0"/>
              </a:spcBef>
              <a:spcAft>
                <a:spcPts val="1200"/>
              </a:spcAft>
              <a:buClr>
                <a:srgbClr val="E9F0FC"/>
              </a:buClr>
              <a:buSzPts val="1400"/>
              <a:buFont typeface="Roboto"/>
              <a:buAutoNum type="arabicPeriod"/>
              <a:tabLst/>
              <a:defRPr/>
            </a:pPr>
            <a:r>
              <a:rPr kumimoji="0" lang="en-GB" sz="2500" b="0" i="0" u="none" strike="noStrike" kern="0" cap="none" spc="0" normalizeH="0" baseline="0" noProof="0" dirty="0">
                <a:ln>
                  <a:noFill/>
                </a:ln>
                <a:solidFill>
                  <a:srgbClr val="E9F0FC"/>
                </a:solidFill>
                <a:effectLst/>
                <a:uLnTx/>
                <a:uFillTx/>
                <a:latin typeface="Flama Extrabold"/>
                <a:ea typeface="Roboto"/>
                <a:cs typeface="Roboto"/>
                <a:sym typeface="Roboto"/>
              </a:rPr>
              <a:t>SIP 2.0: The Questions</a:t>
            </a:r>
          </a:p>
          <a:p>
            <a:pPr marL="609585" marR="0" lvl="0" indent="-423323" algn="l" defTabSz="1219170" rtl="0" eaLnBrk="1" fontAlgn="auto" latinLnBrk="0" hangingPunct="1">
              <a:lnSpc>
                <a:spcPct val="115000"/>
              </a:lnSpc>
              <a:spcBef>
                <a:spcPts val="0"/>
              </a:spcBef>
              <a:spcAft>
                <a:spcPts val="1200"/>
              </a:spcAft>
              <a:buClr>
                <a:srgbClr val="E9F0FC"/>
              </a:buClr>
              <a:buSzPts val="1400"/>
              <a:buFont typeface="Roboto"/>
              <a:buAutoNum type="arabicPeriod"/>
              <a:tabLst/>
              <a:defRPr/>
            </a:pPr>
            <a:r>
              <a:rPr lang="en-GB" sz="2500" kern="0" dirty="0">
                <a:solidFill>
                  <a:srgbClr val="E9F0FC"/>
                </a:solidFill>
                <a:latin typeface="Flama Extrabold"/>
                <a:ea typeface="Roboto"/>
                <a:cs typeface="Roboto"/>
                <a:sym typeface="Roboto"/>
              </a:rPr>
              <a:t>Q&amp;A</a:t>
            </a:r>
            <a:endParaRPr kumimoji="0" lang="en-GB" sz="2500" b="0" i="0" u="none" strike="noStrike" kern="0" cap="none" spc="0" normalizeH="0" baseline="0" noProof="0" dirty="0">
              <a:ln>
                <a:noFill/>
              </a:ln>
              <a:solidFill>
                <a:srgbClr val="E9F0FC"/>
              </a:solidFill>
              <a:effectLst/>
              <a:uLnTx/>
              <a:uFillTx/>
              <a:latin typeface="Flama Extrabold"/>
              <a:ea typeface="Roboto"/>
              <a:cs typeface="Roboto"/>
              <a:sym typeface="Roboto"/>
            </a:endParaRPr>
          </a:p>
          <a:p>
            <a:pPr marL="609585" marR="0" lvl="0" indent="-423323" algn="l" defTabSz="1219170" rtl="0" eaLnBrk="1" fontAlgn="auto" latinLnBrk="0" hangingPunct="1">
              <a:lnSpc>
                <a:spcPct val="115000"/>
              </a:lnSpc>
              <a:spcBef>
                <a:spcPts val="0"/>
              </a:spcBef>
              <a:spcAft>
                <a:spcPts val="1200"/>
              </a:spcAft>
              <a:buClr>
                <a:srgbClr val="E9F0FC"/>
              </a:buClr>
              <a:buSzPts val="1400"/>
              <a:buFont typeface="Roboto"/>
              <a:buAutoNum type="arabicPeriod"/>
              <a:tabLst/>
              <a:defRPr/>
            </a:pPr>
            <a:r>
              <a:rPr kumimoji="0" lang="en-GB" sz="2500" b="0" i="0" u="none" strike="noStrike" kern="0" cap="none" spc="0" normalizeH="0" baseline="0" noProof="0" dirty="0">
                <a:ln>
                  <a:noFill/>
                </a:ln>
                <a:solidFill>
                  <a:srgbClr val="E9F0FC"/>
                </a:solidFill>
                <a:effectLst/>
                <a:uLnTx/>
                <a:uFillTx/>
                <a:latin typeface="Flama Extrabold"/>
                <a:ea typeface="Roboto"/>
                <a:cs typeface="Roboto"/>
                <a:sym typeface="Roboto"/>
              </a:rPr>
              <a:t>Stay Connected! </a:t>
            </a:r>
          </a:p>
        </p:txBody>
      </p:sp>
      <p:sp>
        <p:nvSpPr>
          <p:cNvPr id="849" name="Google Shape;849;p36"/>
          <p:cNvSpPr txBox="1"/>
          <p:nvPr/>
        </p:nvSpPr>
        <p:spPr>
          <a:xfrm>
            <a:off x="656113" y="2947804"/>
            <a:ext cx="4790400" cy="962146"/>
          </a:xfrm>
          <a:prstGeom prst="rect">
            <a:avLst/>
          </a:prstGeom>
          <a:no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80000"/>
              </a:lnSpc>
              <a:spcBef>
                <a:spcPts val="0"/>
              </a:spcBef>
              <a:spcAft>
                <a:spcPts val="0"/>
              </a:spcAft>
              <a:buClr>
                <a:srgbClr val="000000"/>
              </a:buClr>
              <a:buSzPts val="5300"/>
              <a:buFontTx/>
              <a:buNone/>
              <a:tabLst/>
              <a:defRPr/>
            </a:pPr>
            <a:r>
              <a:rPr kumimoji="0" lang="en-GB" sz="7066" b="1" i="0" u="none" strike="noStrike" kern="0" cap="none" spc="0" normalizeH="0" baseline="0" noProof="0" dirty="0">
                <a:ln>
                  <a:noFill/>
                </a:ln>
                <a:solidFill>
                  <a:srgbClr val="E9F0FC"/>
                </a:solidFill>
                <a:effectLst/>
                <a:uLnTx/>
                <a:uFillTx/>
                <a:latin typeface="Flama Extrabold"/>
                <a:ea typeface="Roboto Medium"/>
                <a:cs typeface="Roboto Medium"/>
                <a:sym typeface="Roboto Medium"/>
              </a:rPr>
              <a:t>Agenda</a:t>
            </a:r>
            <a:endParaRPr kumimoji="0" sz="1467" b="1" i="0" u="none" strike="noStrike" kern="0" cap="none" spc="0" normalizeH="0" baseline="0" noProof="0" dirty="0">
              <a:ln>
                <a:noFill/>
              </a:ln>
              <a:solidFill>
                <a:srgbClr val="E9F0FC"/>
              </a:solidFill>
              <a:effectLst/>
              <a:uLnTx/>
              <a:uFillTx/>
              <a:latin typeface="Flama Extrabold"/>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D405E3F1-6C6D-4ACB-20C2-C234A9BDE542}"/>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E2C53576-6DB2-BA7D-B2AE-A7552447A53B}"/>
              </a:ext>
            </a:extLst>
          </p:cNvPr>
          <p:cNvPicPr>
            <a:picLocks noChangeAspect="1"/>
          </p:cNvPicPr>
          <p:nvPr/>
        </p:nvPicPr>
        <p:blipFill>
          <a:blip r:embed="rId3"/>
          <a:stretch>
            <a:fillRect/>
          </a:stretch>
        </p:blipFill>
        <p:spPr>
          <a:xfrm>
            <a:off x="0" y="0"/>
            <a:ext cx="8898479" cy="6858000"/>
          </a:xfrm>
          <a:prstGeom prst="rect">
            <a:avLst/>
          </a:prstGeom>
        </p:spPr>
      </p:pic>
    </p:spTree>
    <p:extLst>
      <p:ext uri="{BB962C8B-B14F-4D97-AF65-F5344CB8AC3E}">
        <p14:creationId xmlns:p14="http://schemas.microsoft.com/office/powerpoint/2010/main" val="51227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E2944AF1-4B6F-CF34-3AD8-2F2842FD6FE3}"/>
              </a:ext>
            </a:extLst>
          </p:cNvPr>
          <p:cNvSpPr txBox="1"/>
          <p:nvPr/>
        </p:nvSpPr>
        <p:spPr>
          <a:xfrm>
            <a:off x="9032032"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BA0F2D80-44C0-4398-916C-F91C49962835}"/>
              </a:ext>
            </a:extLst>
          </p:cNvPr>
          <p:cNvPicPr>
            <a:picLocks noChangeAspect="1"/>
          </p:cNvPicPr>
          <p:nvPr/>
        </p:nvPicPr>
        <p:blipFill>
          <a:blip r:embed="rId3"/>
          <a:stretch>
            <a:fillRect/>
          </a:stretch>
        </p:blipFill>
        <p:spPr>
          <a:xfrm>
            <a:off x="0" y="-7006"/>
            <a:ext cx="8897606" cy="6865006"/>
          </a:xfrm>
          <a:prstGeom prst="rect">
            <a:avLst/>
          </a:prstGeom>
        </p:spPr>
      </p:pic>
    </p:spTree>
    <p:extLst>
      <p:ext uri="{BB962C8B-B14F-4D97-AF65-F5344CB8AC3E}">
        <p14:creationId xmlns:p14="http://schemas.microsoft.com/office/powerpoint/2010/main" val="663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A4C9D69C-DD4A-A22A-CEFE-74F838DDAA45}"/>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3FF394C1-CD68-A5A9-ACE3-8AE46B1C451A}"/>
              </a:ext>
            </a:extLst>
          </p:cNvPr>
          <p:cNvPicPr>
            <a:picLocks noChangeAspect="1"/>
          </p:cNvPicPr>
          <p:nvPr/>
        </p:nvPicPr>
        <p:blipFill>
          <a:blip r:embed="rId3"/>
          <a:stretch>
            <a:fillRect/>
          </a:stretch>
        </p:blipFill>
        <p:spPr>
          <a:xfrm>
            <a:off x="0" y="0"/>
            <a:ext cx="8892572" cy="6858000"/>
          </a:xfrm>
          <a:prstGeom prst="rect">
            <a:avLst/>
          </a:prstGeom>
        </p:spPr>
      </p:pic>
    </p:spTree>
    <p:extLst>
      <p:ext uri="{BB962C8B-B14F-4D97-AF65-F5344CB8AC3E}">
        <p14:creationId xmlns:p14="http://schemas.microsoft.com/office/powerpoint/2010/main" val="1021997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7A7429B9-A392-6B0E-F1EA-3497F8EEBEFD}"/>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A56588E8-AECE-A253-2390-DF4EEF2568F8}"/>
              </a:ext>
            </a:extLst>
          </p:cNvPr>
          <p:cNvPicPr>
            <a:picLocks noChangeAspect="1"/>
          </p:cNvPicPr>
          <p:nvPr/>
        </p:nvPicPr>
        <p:blipFill>
          <a:blip r:embed="rId3"/>
          <a:stretch>
            <a:fillRect/>
          </a:stretch>
        </p:blipFill>
        <p:spPr>
          <a:xfrm>
            <a:off x="0" y="0"/>
            <a:ext cx="8862798" cy="6858000"/>
          </a:xfrm>
          <a:prstGeom prst="rect">
            <a:avLst/>
          </a:prstGeom>
        </p:spPr>
      </p:pic>
    </p:spTree>
    <p:extLst>
      <p:ext uri="{BB962C8B-B14F-4D97-AF65-F5344CB8AC3E}">
        <p14:creationId xmlns:p14="http://schemas.microsoft.com/office/powerpoint/2010/main" val="3950263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36AD232F-B0D0-896B-D803-DF4C9418950E}"/>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5762758C-4AB2-5536-2857-1559ECF11DBC}"/>
              </a:ext>
            </a:extLst>
          </p:cNvPr>
          <p:cNvPicPr>
            <a:picLocks noChangeAspect="1"/>
          </p:cNvPicPr>
          <p:nvPr/>
        </p:nvPicPr>
        <p:blipFill>
          <a:blip r:embed="rId3"/>
          <a:stretch>
            <a:fillRect/>
          </a:stretch>
        </p:blipFill>
        <p:spPr>
          <a:xfrm>
            <a:off x="0" y="-26058"/>
            <a:ext cx="8900600" cy="6884058"/>
          </a:xfrm>
          <a:prstGeom prst="rect">
            <a:avLst/>
          </a:prstGeom>
        </p:spPr>
      </p:pic>
    </p:spTree>
    <p:extLst>
      <p:ext uri="{BB962C8B-B14F-4D97-AF65-F5344CB8AC3E}">
        <p14:creationId xmlns:p14="http://schemas.microsoft.com/office/powerpoint/2010/main" val="2796825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AD407C90-F932-57F2-CF1A-27F40AEC7A42}"/>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E3D53A9F-AF6E-8E7B-85B2-72733D875939}"/>
              </a:ext>
            </a:extLst>
          </p:cNvPr>
          <p:cNvPicPr>
            <a:picLocks noChangeAspect="1"/>
          </p:cNvPicPr>
          <p:nvPr/>
        </p:nvPicPr>
        <p:blipFill>
          <a:blip r:embed="rId3"/>
          <a:stretch>
            <a:fillRect/>
          </a:stretch>
        </p:blipFill>
        <p:spPr>
          <a:xfrm>
            <a:off x="0" y="0"/>
            <a:ext cx="8885584" cy="6858000"/>
          </a:xfrm>
          <a:prstGeom prst="rect">
            <a:avLst/>
          </a:prstGeom>
        </p:spPr>
      </p:pic>
    </p:spTree>
    <p:extLst>
      <p:ext uri="{BB962C8B-B14F-4D97-AF65-F5344CB8AC3E}">
        <p14:creationId xmlns:p14="http://schemas.microsoft.com/office/powerpoint/2010/main" val="2497998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955F2508-E32A-E2B8-E5B1-FBAC496E0E2C}"/>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5C2FA72F-D651-DED4-85EC-5D33AB4CF5BF}"/>
              </a:ext>
            </a:extLst>
          </p:cNvPr>
          <p:cNvPicPr>
            <a:picLocks noChangeAspect="1"/>
          </p:cNvPicPr>
          <p:nvPr/>
        </p:nvPicPr>
        <p:blipFill>
          <a:blip r:embed="rId3"/>
          <a:stretch>
            <a:fillRect/>
          </a:stretch>
        </p:blipFill>
        <p:spPr>
          <a:xfrm>
            <a:off x="0" y="0"/>
            <a:ext cx="8875644" cy="6858000"/>
          </a:xfrm>
          <a:prstGeom prst="rect">
            <a:avLst/>
          </a:prstGeom>
        </p:spPr>
      </p:pic>
    </p:spTree>
    <p:extLst>
      <p:ext uri="{BB962C8B-B14F-4D97-AF65-F5344CB8AC3E}">
        <p14:creationId xmlns:p14="http://schemas.microsoft.com/office/powerpoint/2010/main" val="1867803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F1A2FACB-A852-6E07-99A1-5BC745D3F649}"/>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C736AB35-D74B-A96B-D2B2-5C9CCD1499CA}"/>
              </a:ext>
            </a:extLst>
          </p:cNvPr>
          <p:cNvPicPr>
            <a:picLocks noChangeAspect="1"/>
          </p:cNvPicPr>
          <p:nvPr/>
        </p:nvPicPr>
        <p:blipFill>
          <a:blip r:embed="rId3"/>
          <a:stretch>
            <a:fillRect/>
          </a:stretch>
        </p:blipFill>
        <p:spPr>
          <a:xfrm>
            <a:off x="-1" y="0"/>
            <a:ext cx="8868619" cy="6858000"/>
          </a:xfrm>
          <a:prstGeom prst="rect">
            <a:avLst/>
          </a:prstGeom>
        </p:spPr>
      </p:pic>
    </p:spTree>
    <p:extLst>
      <p:ext uri="{BB962C8B-B14F-4D97-AF65-F5344CB8AC3E}">
        <p14:creationId xmlns:p14="http://schemas.microsoft.com/office/powerpoint/2010/main" val="1332917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B27319AE-F33B-C10B-70E4-589B9B6823C1}"/>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C04FAF8B-F928-04B5-5568-F963D0C2EE96}"/>
              </a:ext>
            </a:extLst>
          </p:cNvPr>
          <p:cNvPicPr>
            <a:picLocks noChangeAspect="1"/>
          </p:cNvPicPr>
          <p:nvPr/>
        </p:nvPicPr>
        <p:blipFill>
          <a:blip r:embed="rId3"/>
          <a:stretch>
            <a:fillRect/>
          </a:stretch>
        </p:blipFill>
        <p:spPr>
          <a:xfrm>
            <a:off x="0" y="0"/>
            <a:ext cx="8891476" cy="6858000"/>
          </a:xfrm>
          <a:prstGeom prst="rect">
            <a:avLst/>
          </a:prstGeom>
        </p:spPr>
      </p:pic>
    </p:spTree>
    <p:extLst>
      <p:ext uri="{BB962C8B-B14F-4D97-AF65-F5344CB8AC3E}">
        <p14:creationId xmlns:p14="http://schemas.microsoft.com/office/powerpoint/2010/main" val="3196047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BB3A33B9-15A5-55DD-8978-251CEC92966C}"/>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07F71AFE-67B6-64F9-4163-F9BCC8134AD2}"/>
              </a:ext>
            </a:extLst>
          </p:cNvPr>
          <p:cNvPicPr>
            <a:picLocks noChangeAspect="1"/>
          </p:cNvPicPr>
          <p:nvPr/>
        </p:nvPicPr>
        <p:blipFill>
          <a:blip r:embed="rId3"/>
          <a:stretch>
            <a:fillRect/>
          </a:stretch>
        </p:blipFill>
        <p:spPr>
          <a:xfrm>
            <a:off x="0" y="-2243"/>
            <a:ext cx="8894384" cy="6860243"/>
          </a:xfrm>
          <a:prstGeom prst="rect">
            <a:avLst/>
          </a:prstGeom>
        </p:spPr>
      </p:pic>
    </p:spTree>
    <p:extLst>
      <p:ext uri="{BB962C8B-B14F-4D97-AF65-F5344CB8AC3E}">
        <p14:creationId xmlns:p14="http://schemas.microsoft.com/office/powerpoint/2010/main" val="163544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37"/>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Transition Timeline</a:t>
            </a:r>
            <a:endParaRPr dirty="0"/>
          </a:p>
        </p:txBody>
      </p:sp>
      <p:sp>
        <p:nvSpPr>
          <p:cNvPr id="855" name="Google Shape;855;p37"/>
          <p:cNvSpPr txBox="1">
            <a:spLocks noGrp="1"/>
          </p:cNvSpPr>
          <p:nvPr>
            <p:ph type="body" idx="1"/>
          </p:nvPr>
        </p:nvSpPr>
        <p:spPr>
          <a:xfrm>
            <a:off x="694944" y="1477109"/>
            <a:ext cx="10809871" cy="4923692"/>
          </a:xfrm>
          <a:prstGeom prst="rect">
            <a:avLst/>
          </a:prstGeom>
        </p:spPr>
        <p:txBody>
          <a:bodyPr spcFirstLastPara="1" wrap="square" lIns="121900" tIns="121900" rIns="121900" bIns="121900" anchor="t" anchorCtr="0">
            <a:normAutofit/>
          </a:bodyPr>
          <a:lstStyle/>
          <a:p>
            <a:pPr marL="0" indent="0">
              <a:lnSpc>
                <a:spcPct val="110000"/>
              </a:lnSpc>
              <a:spcAft>
                <a:spcPts val="16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This year, the universal submission period will be </a:t>
            </a: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28 March to 31 August 2024</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a:t>
            </a:r>
          </a:p>
          <a:p>
            <a:pPr marL="0" indent="0">
              <a:lnSpc>
                <a:spcPct val="110000"/>
              </a:lnSpc>
              <a:spcAft>
                <a:spcPts val="16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From 2025, the universal submission period will be </a:t>
            </a: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1 March to 30 June annually</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a:t>
            </a:r>
          </a:p>
          <a:p>
            <a:pPr marL="0" indent="0">
              <a:lnSpc>
                <a:spcPct val="110000"/>
              </a:lnSpc>
              <a:spcAft>
                <a:spcPts val="16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If an institution does not submit, they will be listed as ‘</a:t>
            </a: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non-communicating</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This can be changed by submitting by </a:t>
            </a: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31 December</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a:t>
            </a:r>
          </a:p>
          <a:p>
            <a:pPr marL="0" indent="0">
              <a:lnSpc>
                <a:spcPct val="110000"/>
              </a:lnSpc>
              <a:spcAft>
                <a:spcPts val="16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On 28 March, the key contact for every Signatory will receive an invitation to join the PRME Commons.</a:t>
            </a:r>
          </a:p>
          <a:p>
            <a:pPr marL="0" indent="0">
              <a:lnSpc>
                <a:spcPct val="110000"/>
              </a:lnSpc>
              <a:spcAft>
                <a:spcPts val="1600"/>
              </a:spcAft>
              <a:buNone/>
            </a:pP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Please ensure that the contact details the PRME Secretariat holds for your school are correct. </a:t>
            </a:r>
          </a:p>
          <a:p>
            <a:pPr marL="0" indent="0">
              <a:lnSpc>
                <a:spcPct val="110000"/>
              </a:lnSpc>
              <a:spcAft>
                <a:spcPts val="16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You can view and update these via your profile on the </a:t>
            </a:r>
            <a:r>
              <a:rPr lang="en-GB" dirty="0">
                <a:solidFill>
                  <a:srgbClr val="1D314F"/>
                </a:solidFill>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PRME website</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If you cannot access your profile, please email </a:t>
            </a:r>
            <a:r>
              <a:rPr lang="en-GB" dirty="0">
                <a:solidFill>
                  <a:srgbClr val="1D314F"/>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info@unprme.org</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a:t>
            </a:r>
          </a:p>
          <a:p>
            <a:pPr marL="0" indent="0">
              <a:lnSpc>
                <a:spcPct val="100000"/>
              </a:lnSpc>
              <a:buClrTx/>
              <a:buSzTx/>
              <a:buNone/>
              <a:defRPr/>
            </a:pPr>
            <a:r>
              <a:rPr lang="en-GB" i="1" dirty="0">
                <a:solidFill>
                  <a:srgbClr val="1D314F"/>
                </a:solidFill>
                <a:latin typeface="Roboto" panose="02000000000000000000" pitchFamily="2" charset="0"/>
                <a:ea typeface="Roboto" panose="02000000000000000000" pitchFamily="2" charset="0"/>
                <a:cs typeface="Roboto" panose="02000000000000000000" pitchFamily="2" charset="0"/>
              </a:rPr>
              <a:t>There will be webinars on reporting held throughout this period by both the PRME Secretariat and the UK &amp; I Chapter. There will be a ‘walk-through’ of the </a:t>
            </a:r>
            <a:r>
              <a:rPr lang="en-GB" i="1" dirty="0">
                <a:solidFill>
                  <a:srgbClr val="1D314F"/>
                </a:solidFill>
                <a:latin typeface="Roboto" panose="02000000000000000000" pitchFamily="2" charset="0"/>
                <a:ea typeface="Roboto" panose="02000000000000000000" pitchFamily="2" charset="0"/>
                <a:cs typeface="Roboto" panose="02000000000000000000" pitchFamily="2" charset="0"/>
                <a:hlinkClick r:id="rId5">
                  <a:extLst>
                    <a:ext uri="{A12FA001-AC4F-418D-AE19-62706E023703}">
                      <ahyp:hlinkClr xmlns:ahyp="http://schemas.microsoft.com/office/drawing/2018/hyperlinkcolor" val="tx"/>
                    </a:ext>
                  </a:extLst>
                </a:hlinkClick>
              </a:rPr>
              <a:t>PRME Commons on Thursday 28 March at 1pm GMT</a:t>
            </a:r>
            <a:r>
              <a:rPr lang="en-GB" i="1" dirty="0">
                <a:solidFill>
                  <a:srgbClr val="1D314F"/>
                </a:solidFill>
                <a:latin typeface="Roboto" panose="02000000000000000000" pitchFamily="2" charset="0"/>
                <a:ea typeface="Roboto" panose="02000000000000000000" pitchFamily="2" charset="0"/>
                <a:cs typeface="Roboto" panose="02000000000000000000" pitchFamily="2" charset="0"/>
              </a:rPr>
              <a:t>. </a:t>
            </a:r>
          </a:p>
        </p:txBody>
      </p:sp>
    </p:spTree>
    <p:extLst>
      <p:ext uri="{BB962C8B-B14F-4D97-AF65-F5344CB8AC3E}">
        <p14:creationId xmlns:p14="http://schemas.microsoft.com/office/powerpoint/2010/main" val="234873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DC7C6F3E-BA13-5922-40B7-22D1FE279FA8}"/>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34E88998-E928-2455-FF29-37F3A41F57C7}"/>
              </a:ext>
            </a:extLst>
          </p:cNvPr>
          <p:cNvPicPr>
            <a:picLocks noChangeAspect="1"/>
          </p:cNvPicPr>
          <p:nvPr/>
        </p:nvPicPr>
        <p:blipFill>
          <a:blip r:embed="rId3"/>
          <a:stretch>
            <a:fillRect/>
          </a:stretch>
        </p:blipFill>
        <p:spPr>
          <a:xfrm>
            <a:off x="0" y="0"/>
            <a:ext cx="8882648" cy="6858000"/>
          </a:xfrm>
          <a:prstGeom prst="rect">
            <a:avLst/>
          </a:prstGeom>
        </p:spPr>
      </p:pic>
    </p:spTree>
    <p:extLst>
      <p:ext uri="{BB962C8B-B14F-4D97-AF65-F5344CB8AC3E}">
        <p14:creationId xmlns:p14="http://schemas.microsoft.com/office/powerpoint/2010/main" val="503538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a:extLst>
              <a:ext uri="{FF2B5EF4-FFF2-40B4-BE49-F238E27FC236}">
                <a16:creationId xmlns:a16="http://schemas.microsoft.com/office/drawing/2014/main" id="{DC7C6F3E-BA13-5922-40B7-22D1FE279FA8}"/>
              </a:ext>
            </a:extLst>
          </p:cNvPr>
          <p:cNvSpPr txBox="1"/>
          <p:nvPr/>
        </p:nvSpPr>
        <p:spPr>
          <a:xfrm>
            <a:off x="9060024" y="597159"/>
            <a:ext cx="2929813" cy="5355312"/>
          </a:xfrm>
          <a:prstGeom prst="rect">
            <a:avLst/>
          </a:prstGeom>
          <a:noFill/>
          <a:ln>
            <a:solidFill>
              <a:srgbClr val="002060"/>
            </a:solidFill>
          </a:ln>
        </p:spPr>
        <p:txBody>
          <a:bodyPr wrap="square" rtlCol="0">
            <a:spAutoFit/>
          </a:bodyPr>
          <a:lstStyle/>
          <a:p>
            <a:r>
              <a:rPr lang="en-GB" sz="1600" b="1" dirty="0">
                <a:latin typeface="Roboto" panose="02000000000000000000" pitchFamily="2" charset="0"/>
                <a:ea typeface="Roboto" panose="02000000000000000000" pitchFamily="2" charset="0"/>
                <a:cs typeface="Roboto" panose="02000000000000000000" pitchFamily="2" charset="0"/>
              </a:rPr>
              <a:t>Notes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62E708DE-22F0-95B2-8288-0F6D8B133502}"/>
              </a:ext>
            </a:extLst>
          </p:cNvPr>
          <p:cNvPicPr>
            <a:picLocks noChangeAspect="1"/>
          </p:cNvPicPr>
          <p:nvPr/>
        </p:nvPicPr>
        <p:blipFill rotWithShape="1">
          <a:blip r:embed="rId3"/>
          <a:srcRect l="737" t="326"/>
          <a:stretch/>
        </p:blipFill>
        <p:spPr>
          <a:xfrm>
            <a:off x="0" y="0"/>
            <a:ext cx="8805361" cy="6858000"/>
          </a:xfrm>
          <a:prstGeom prst="rect">
            <a:avLst/>
          </a:prstGeom>
        </p:spPr>
      </p:pic>
      <p:sp>
        <p:nvSpPr>
          <p:cNvPr id="6" name="TextBox 5">
            <a:extLst>
              <a:ext uri="{FF2B5EF4-FFF2-40B4-BE49-F238E27FC236}">
                <a16:creationId xmlns:a16="http://schemas.microsoft.com/office/drawing/2014/main" id="{C9235655-5FC3-8F0B-9548-9939EB64B944}"/>
              </a:ext>
            </a:extLst>
          </p:cNvPr>
          <p:cNvSpPr txBox="1"/>
          <p:nvPr/>
        </p:nvSpPr>
        <p:spPr>
          <a:xfrm>
            <a:off x="391885" y="485191"/>
            <a:ext cx="6055567" cy="1077218"/>
          </a:xfrm>
          <a:prstGeom prst="rect">
            <a:avLst/>
          </a:prstGeom>
          <a:noFill/>
        </p:spPr>
        <p:txBody>
          <a:bodyPr wrap="square" rtlCol="0">
            <a:spAutoFit/>
          </a:bodyPr>
          <a:lstStyle/>
          <a:p>
            <a:pPr>
              <a:spcAft>
                <a:spcPts val="1200"/>
              </a:spcAft>
            </a:pPr>
            <a:r>
              <a:rPr lang="en-GB" b="1" dirty="0">
                <a:solidFill>
                  <a:srgbClr val="0070C0"/>
                </a:solidFill>
                <a:latin typeface="Roboto" panose="02000000000000000000" pitchFamily="2" charset="0"/>
                <a:ea typeface="Roboto" panose="02000000000000000000" pitchFamily="2" charset="0"/>
                <a:cs typeface="Roboto" panose="02000000000000000000" pitchFamily="2" charset="0"/>
              </a:rPr>
              <a:t>New Question!</a:t>
            </a:r>
          </a:p>
          <a:p>
            <a:r>
              <a:rPr lang="en-GB" dirty="0">
                <a:solidFill>
                  <a:srgbClr val="0070C0"/>
                </a:solidFill>
                <a:latin typeface="Roboto" panose="02000000000000000000" pitchFamily="2" charset="0"/>
                <a:ea typeface="Roboto" panose="02000000000000000000" pitchFamily="2" charset="0"/>
                <a:cs typeface="Roboto" panose="02000000000000000000" pitchFamily="2" charset="0"/>
              </a:rPr>
              <a:t>This allows you to provide some additional detail about internal communications on RME.  </a:t>
            </a:r>
          </a:p>
        </p:txBody>
      </p:sp>
    </p:spTree>
    <p:extLst>
      <p:ext uri="{BB962C8B-B14F-4D97-AF65-F5344CB8AC3E}">
        <p14:creationId xmlns:p14="http://schemas.microsoft.com/office/powerpoint/2010/main" val="1042202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39"/>
          <p:cNvSpPr txBox="1">
            <a:spLocks noGrp="1"/>
          </p:cNvSpPr>
          <p:nvPr>
            <p:ph type="title"/>
          </p:nvPr>
        </p:nvSpPr>
        <p:spPr>
          <a:xfrm>
            <a:off x="5522000" y="593367"/>
            <a:ext cx="6254400" cy="763600"/>
          </a:xfrm>
          <a:prstGeom prst="rect">
            <a:avLst/>
          </a:prstGeom>
        </p:spPr>
        <p:txBody>
          <a:bodyPr spcFirstLastPara="1" wrap="square" lIns="121900" tIns="121900" rIns="121900" bIns="121900" anchor="t" anchorCtr="0">
            <a:normAutofit fontScale="90000"/>
          </a:bodyPr>
          <a:lstStyle/>
          <a:p>
            <a:r>
              <a:rPr lang="en-GB" dirty="0"/>
              <a:t>Stay Connected!</a:t>
            </a:r>
            <a:endParaRPr dirty="0"/>
          </a:p>
        </p:txBody>
      </p:sp>
      <p:sp>
        <p:nvSpPr>
          <p:cNvPr id="867" name="Google Shape;867;p39"/>
          <p:cNvSpPr txBox="1">
            <a:spLocks noGrp="1"/>
          </p:cNvSpPr>
          <p:nvPr>
            <p:ph type="body" idx="1"/>
          </p:nvPr>
        </p:nvSpPr>
        <p:spPr>
          <a:xfrm>
            <a:off x="5522000" y="1356966"/>
            <a:ext cx="6254400" cy="5274945"/>
          </a:xfrm>
          <a:prstGeom prst="rect">
            <a:avLst/>
          </a:prstGeom>
        </p:spPr>
        <p:txBody>
          <a:bodyPr spcFirstLastPara="1" wrap="square" lIns="121900" tIns="121900" rIns="121900" bIns="121900" anchor="t" anchorCtr="0">
            <a:norm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700" b="1"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PRME Global</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Website: www.unprme.org</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LinkedIn: www.linkedin.com/company/principles-for-responsible-management-education-prme</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Twitter: @PRMESecretariat</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YouTube: www.youtube.com/user/PRMEUN/feed</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Facebook: www.facebook.com/unprme</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700" b="1"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PRME UK &amp; Ireland Chapter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Website: www.unprme.org.uk</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LinkedIn: www.linkedin.com/company/prme-uk-ireland-chapter</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Twitter: @PRME_UKI</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Natascha Radclyffe-Thomas (British School of Fashion), Chapter Chair: </a:t>
            </a: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Natascha.Radclyffethomas@gcu.ac.uk</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Laura Steele (Queen’s Business School), </a:t>
            </a:r>
            <a:r>
              <a:rPr lang="en-US" sz="1600" b="1" kern="1200" dirty="0">
                <a:solidFill>
                  <a:srgbClr val="D4DBE2"/>
                </a:solidFill>
                <a:latin typeface="Roboto" panose="02000000000000000000" pitchFamily="2" charset="0"/>
                <a:ea typeface="Roboto" panose="02000000000000000000" pitchFamily="2" charset="0"/>
                <a:cs typeface="Roboto" panose="02000000000000000000" pitchFamily="2" charset="0"/>
              </a:rPr>
              <a:t>Vice-Chair: </a:t>
            </a:r>
            <a:r>
              <a:rPr kumimoji="0" lang="en-US" sz="1600" b="0" i="0" u="none" strike="noStrike" kern="1200" cap="none" spc="0" normalizeH="0" baseline="0" noProof="0" dirty="0">
                <a:ln>
                  <a:noFill/>
                </a:ln>
                <a:solidFill>
                  <a:srgbClr val="D4DBE2"/>
                </a:solidFill>
                <a:effectLst/>
                <a:uLnTx/>
                <a:uFillTx/>
                <a:latin typeface="Roboto" panose="02000000000000000000" pitchFamily="2" charset="0"/>
                <a:ea typeface="Roboto" panose="02000000000000000000" pitchFamily="2" charset="0"/>
                <a:cs typeface="Roboto" panose="02000000000000000000" pitchFamily="2" charset="0"/>
              </a:rPr>
              <a:t>laura.steele@qub.ac.uk </a:t>
            </a:r>
          </a:p>
        </p:txBody>
      </p:sp>
      <p:pic>
        <p:nvPicPr>
          <p:cNvPr id="3" name="Picture Placeholder 2">
            <a:extLst>
              <a:ext uri="{FF2B5EF4-FFF2-40B4-BE49-F238E27FC236}">
                <a16:creationId xmlns:a16="http://schemas.microsoft.com/office/drawing/2014/main" id="{0B522779-CAC4-4C62-0029-CD3A874E6D7B}"/>
              </a:ext>
            </a:extLst>
          </p:cNvPr>
          <p:cNvPicPr>
            <a:picLocks noGrp="1" noChangeAspect="1"/>
          </p:cNvPicPr>
          <p:nvPr>
            <p:ph type="pic" idx="2"/>
          </p:nvPr>
        </p:nvPicPr>
        <p:blipFill>
          <a:blip r:embed="rId3"/>
          <a:srcRect l="25364" r="25364"/>
          <a:stretch>
            <a:fillRect/>
          </a:stretch>
        </p:blipFill>
        <p:spPr>
          <a:xfrm>
            <a:off x="-36513" y="0"/>
            <a:ext cx="5076826" cy="6858000"/>
          </a:xfrm>
          <a:prstGeom prst="rect">
            <a:avLst/>
          </a:prstGeom>
        </p:spPr>
      </p:pic>
      <p:sp>
        <p:nvSpPr>
          <p:cNvPr id="4" name="TextBox 3">
            <a:extLst>
              <a:ext uri="{FF2B5EF4-FFF2-40B4-BE49-F238E27FC236}">
                <a16:creationId xmlns:a16="http://schemas.microsoft.com/office/drawing/2014/main" id="{96CC4B33-A89B-9519-678B-05ABC6CEB5E6}"/>
              </a:ext>
            </a:extLst>
          </p:cNvPr>
          <p:cNvSpPr txBox="1"/>
          <p:nvPr/>
        </p:nvSpPr>
        <p:spPr>
          <a:xfrm>
            <a:off x="65314" y="6428119"/>
            <a:ext cx="274320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D4DBE2"/>
                </a:solidFill>
                <a:effectLst/>
                <a:uLnTx/>
                <a:uFillTx/>
                <a:latin typeface="Flama-Extrabold"/>
                <a:ea typeface="+mn-ea"/>
                <a:cs typeface="+mn-cs"/>
              </a:rPr>
              <a:t>Image: University of Exeter (2023)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38" name="Google Shape;1438;p62"/>
          <p:cNvGrpSpPr/>
          <p:nvPr/>
        </p:nvGrpSpPr>
        <p:grpSpPr>
          <a:xfrm>
            <a:off x="1594168" y="2692300"/>
            <a:ext cx="9104033" cy="1346400"/>
            <a:chOff x="1195625" y="2019225"/>
            <a:chExt cx="6828025" cy="1009800"/>
          </a:xfrm>
        </p:grpSpPr>
        <p:pic>
          <p:nvPicPr>
            <p:cNvPr id="1439" name="Google Shape;1439;p62"/>
            <p:cNvPicPr preferRelativeResize="0"/>
            <p:nvPr/>
          </p:nvPicPr>
          <p:blipFill rotWithShape="1">
            <a:blip r:embed="rId3">
              <a:alphaModFix/>
            </a:blip>
            <a:srcRect/>
            <a:stretch/>
          </p:blipFill>
          <p:spPr>
            <a:xfrm>
              <a:off x="1195625" y="2133521"/>
              <a:ext cx="2920532" cy="775437"/>
            </a:xfrm>
            <a:prstGeom prst="rect">
              <a:avLst/>
            </a:prstGeom>
            <a:noFill/>
            <a:ln>
              <a:noFill/>
            </a:ln>
          </p:spPr>
        </p:pic>
        <p:cxnSp>
          <p:nvCxnSpPr>
            <p:cNvPr id="1440" name="Google Shape;1440;p62"/>
            <p:cNvCxnSpPr/>
            <p:nvPr/>
          </p:nvCxnSpPr>
          <p:spPr>
            <a:xfrm>
              <a:off x="4572000" y="2019225"/>
              <a:ext cx="0" cy="1009800"/>
            </a:xfrm>
            <a:prstGeom prst="straightConnector1">
              <a:avLst/>
            </a:prstGeom>
            <a:noFill/>
            <a:ln w="9525" cap="flat" cmpd="sng">
              <a:solidFill>
                <a:srgbClr val="E9F0FC"/>
              </a:solidFill>
              <a:prstDash val="solid"/>
              <a:round/>
              <a:headEnd type="none" w="med" len="med"/>
              <a:tailEnd type="none" w="med" len="med"/>
            </a:ln>
          </p:spPr>
        </p:cxnSp>
        <p:pic>
          <p:nvPicPr>
            <p:cNvPr id="1441" name="Google Shape;1441;p62" descr="Masterbrand Logotype_gradient_white_RGB[1][1] copy.png"/>
            <p:cNvPicPr preferRelativeResize="0"/>
            <p:nvPr/>
          </p:nvPicPr>
          <p:blipFill rotWithShape="1">
            <a:blip r:embed="rId4">
              <a:alphaModFix/>
            </a:blip>
            <a:srcRect/>
            <a:stretch/>
          </p:blipFill>
          <p:spPr>
            <a:xfrm>
              <a:off x="5103117" y="2050550"/>
              <a:ext cx="2920532" cy="862000"/>
            </a:xfrm>
            <a:prstGeom prst="rect">
              <a:avLst/>
            </a:prstGeom>
            <a:noFill/>
            <a:ln>
              <a:noFill/>
            </a:ln>
          </p:spPr>
        </p:pic>
      </p:grpSp>
      <p:sp>
        <p:nvSpPr>
          <p:cNvPr id="1442" name="Google Shape;1442;p62"/>
          <p:cNvSpPr/>
          <p:nvPr/>
        </p:nvSpPr>
        <p:spPr>
          <a:xfrm>
            <a:off x="6096000" y="5577667"/>
            <a:ext cx="6394400" cy="126800"/>
          </a:xfrm>
          <a:prstGeom prst="rect">
            <a:avLst/>
          </a:prstGeom>
          <a:solidFill>
            <a:srgbClr val="E9F0FC">
              <a:alpha val="49690"/>
            </a:srgbClr>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3" name="Google Shape;1443;p62"/>
          <p:cNvSpPr txBox="1"/>
          <p:nvPr/>
        </p:nvSpPr>
        <p:spPr>
          <a:xfrm>
            <a:off x="6096000" y="5831467"/>
            <a:ext cx="4000000" cy="812490"/>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GB" sz="1600" b="0" i="0" u="none" strike="noStrike" kern="0" cap="none" spc="0" normalizeH="0" baseline="0" noProof="0">
                <a:ln>
                  <a:noFill/>
                </a:ln>
                <a:solidFill>
                  <a:srgbClr val="E9F0FC"/>
                </a:solidFill>
                <a:effectLst/>
                <a:uLnTx/>
                <a:uFillTx/>
                <a:latin typeface="Roboto"/>
                <a:ea typeface="Roboto"/>
                <a:cs typeface="Roboto"/>
                <a:sym typeface="Roboto"/>
              </a:rPr>
              <a:t>www.unprme.org</a:t>
            </a:r>
            <a:endParaRPr kumimoji="0" sz="1467" b="0" i="0" u="none" strike="noStrike" kern="0" cap="none" spc="0" normalizeH="0" baseline="0" noProof="0">
              <a:ln>
                <a:noFill/>
              </a:ln>
              <a:solidFill>
                <a:srgbClr val="1E3250"/>
              </a:solidFill>
              <a:effectLst/>
              <a:uLnTx/>
              <a:uFillTx/>
              <a:latin typeface="Roboto"/>
              <a:ea typeface="Roboto"/>
              <a:cs typeface="Roboto"/>
              <a:sym typeface="Roboto"/>
            </a:endParaRPr>
          </a:p>
          <a:p>
            <a:pPr marL="0" marR="0" lvl="0" indent="0" algn="l" defTabSz="1219170" rtl="0" eaLnBrk="1" fontAlgn="auto" latinLnBrk="0" hangingPunct="1">
              <a:lnSpc>
                <a:spcPct val="115000"/>
              </a:lnSpc>
              <a:spcBef>
                <a:spcPts val="0"/>
              </a:spcBef>
              <a:spcAft>
                <a:spcPts val="0"/>
              </a:spcAft>
              <a:buClr>
                <a:srgbClr val="000000"/>
              </a:buClr>
              <a:buSzTx/>
              <a:buFontTx/>
              <a:buNone/>
              <a:tabLst/>
              <a:defRPr/>
            </a:pPr>
            <a:r>
              <a:rPr kumimoji="0" lang="en-GB" sz="1600" b="0" i="0" u="none" strike="noStrike" kern="0" cap="none" spc="0" normalizeH="0" baseline="0" noProof="0">
                <a:ln>
                  <a:noFill/>
                </a:ln>
                <a:solidFill>
                  <a:srgbClr val="E9F0FC"/>
                </a:solidFill>
                <a:effectLst/>
                <a:uLnTx/>
                <a:uFillTx/>
                <a:latin typeface="Roboto"/>
                <a:ea typeface="Roboto"/>
                <a:cs typeface="Roboto"/>
                <a:sym typeface="Roboto"/>
              </a:rPr>
              <a:t>name@unglobalcompact.org</a:t>
            </a:r>
            <a:endParaRPr kumimoji="0" sz="1467" b="0" i="0" u="none" strike="noStrike" kern="0" cap="none" spc="0" normalizeH="0" baseline="0" noProof="0">
              <a:ln>
                <a:noFill/>
              </a:ln>
              <a:solidFill>
                <a:srgbClr val="1E3250"/>
              </a:solidFill>
              <a:effectLst/>
              <a:uLnTx/>
              <a:uFillTx/>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37"/>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FAQs</a:t>
            </a:r>
            <a:endParaRPr dirty="0"/>
          </a:p>
        </p:txBody>
      </p:sp>
      <p:sp>
        <p:nvSpPr>
          <p:cNvPr id="855" name="Google Shape;855;p37"/>
          <p:cNvSpPr txBox="1">
            <a:spLocks noGrp="1"/>
          </p:cNvSpPr>
          <p:nvPr>
            <p:ph type="body" idx="1"/>
          </p:nvPr>
        </p:nvSpPr>
        <p:spPr>
          <a:xfrm>
            <a:off x="694944" y="1477107"/>
            <a:ext cx="10910902" cy="4787525"/>
          </a:xfrm>
          <a:prstGeom prst="rect">
            <a:avLst/>
          </a:prstGeom>
        </p:spPr>
        <p:txBody>
          <a:bodyPr spcFirstLastPara="1" wrap="square" lIns="121900" tIns="121900" rIns="121900" bIns="121900" anchor="t" anchorCtr="0">
            <a:normAutofit fontScale="85000" lnSpcReduction="10000"/>
          </a:bodyPr>
          <a:lstStyle/>
          <a:p>
            <a:pPr marL="0" indent="0">
              <a:lnSpc>
                <a:spcPct val="110000"/>
              </a:lnSpc>
              <a:spcAft>
                <a:spcPts val="800"/>
              </a:spcAft>
              <a:buNone/>
            </a:pP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How often do we need to report? </a:t>
            </a:r>
          </a:p>
          <a:p>
            <a:pPr marL="0" indent="0">
              <a:lnSpc>
                <a:spcPct val="110000"/>
              </a:lnSpc>
              <a:spcAft>
                <a:spcPts val="8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Annually (between 28 March and 31 August in 2024, then between 1 March and 30 June from 2025 on). </a:t>
            </a:r>
          </a:p>
          <a:p>
            <a:pPr marL="0" indent="0">
              <a:lnSpc>
                <a:spcPct val="110000"/>
              </a:lnSpc>
              <a:spcAft>
                <a:spcPts val="800"/>
              </a:spcAft>
              <a:buNone/>
            </a:pP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Who does the process apply to? </a:t>
            </a:r>
          </a:p>
          <a:p>
            <a:pPr marL="0" indent="0">
              <a:lnSpc>
                <a:spcPct val="110000"/>
              </a:lnSpc>
              <a:spcAft>
                <a:spcPts val="8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All PRME Signatories who had SIP reports due in 2024, except for new joiners, meaning those that joined PRME in 2023 and 2024. New joiners will submit their first SIP Report under the new process during the March-June 2025 submission period.</a:t>
            </a:r>
          </a:p>
          <a:p>
            <a:pPr marL="0" indent="0">
              <a:lnSpc>
                <a:spcPct val="110000"/>
              </a:lnSpc>
              <a:spcAft>
                <a:spcPts val="8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Early adopters of SIP 2.0 will not be due to submit another report, regardless of their original SIP deadline, until the March- August 2025 submission period.</a:t>
            </a:r>
          </a:p>
          <a:p>
            <a:pPr marL="0" indent="0">
              <a:lnSpc>
                <a:spcPct val="110000"/>
              </a:lnSpc>
              <a:spcAft>
                <a:spcPts val="8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Any Signatories that submitted SIP reports in 2023 are not due to submit until 2025. Full details are available </a:t>
            </a:r>
            <a:r>
              <a:rPr lang="en-GB" dirty="0">
                <a:solidFill>
                  <a:srgbClr val="1D314F"/>
                </a:solidFill>
                <a:latin typeface="Roboto" panose="02000000000000000000" pitchFamily="2" charset="0"/>
                <a:ea typeface="Roboto" panose="02000000000000000000" pitchFamily="2" charset="0"/>
                <a:cs typeface="Roboto" panose="02000000000000000000" pitchFamily="2" charset="0"/>
                <a:hlinkClick r:id="rId3"/>
              </a:rPr>
              <a:t>here</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a:t>
            </a:r>
          </a:p>
          <a:p>
            <a:pPr marL="0" indent="0">
              <a:lnSpc>
                <a:spcPct val="110000"/>
              </a:lnSpc>
              <a:spcAft>
                <a:spcPts val="800"/>
              </a:spcAft>
              <a:buNone/>
            </a:pP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Where can I view the questions? </a:t>
            </a:r>
          </a:p>
          <a:p>
            <a:pPr marL="0" indent="0">
              <a:lnSpc>
                <a:spcPct val="110000"/>
              </a:lnSpc>
              <a:spcAft>
                <a:spcPts val="8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You can view the questions </a:t>
            </a:r>
            <a:r>
              <a:rPr lang="en-GB" dirty="0">
                <a:solidFill>
                  <a:srgbClr val="1D314F"/>
                </a:solidFill>
                <a:latin typeface="Roboto" panose="02000000000000000000" pitchFamily="2" charset="0"/>
                <a:ea typeface="Roboto" panose="02000000000000000000" pitchFamily="2" charset="0"/>
                <a:cs typeface="Roboto" panose="02000000000000000000" pitchFamily="2" charset="0"/>
                <a:hlinkClick r:id="rId4"/>
              </a:rPr>
              <a:t>here</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(and in this slide deck). </a:t>
            </a:r>
          </a:p>
          <a:p>
            <a:pPr marL="0" indent="0">
              <a:lnSpc>
                <a:spcPct val="110000"/>
              </a:lnSpc>
              <a:spcAft>
                <a:spcPts val="800"/>
              </a:spcAft>
              <a:buNone/>
            </a:pP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When can I access the Platform? </a:t>
            </a:r>
          </a:p>
          <a:p>
            <a:pPr marL="0" indent="0">
              <a:lnSpc>
                <a:spcPct val="110000"/>
              </a:lnSpc>
              <a:spcAft>
                <a:spcPts val="8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From 28 March 2024; however, you can see a preview </a:t>
            </a:r>
            <a:r>
              <a:rPr lang="en-GB" dirty="0">
                <a:solidFill>
                  <a:srgbClr val="1D314F"/>
                </a:solidFill>
                <a:latin typeface="Roboto" panose="02000000000000000000" pitchFamily="2" charset="0"/>
                <a:ea typeface="Roboto" panose="02000000000000000000" pitchFamily="2" charset="0"/>
                <a:cs typeface="Roboto" panose="02000000000000000000" pitchFamily="2" charset="0"/>
                <a:hlinkClick r:id="rId5"/>
              </a:rPr>
              <a:t>here</a:t>
            </a: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 </a:t>
            </a:r>
          </a:p>
          <a:p>
            <a:pPr marL="0" indent="0">
              <a:lnSpc>
                <a:spcPct val="110000"/>
              </a:lnSpc>
              <a:spcAft>
                <a:spcPts val="800"/>
              </a:spcAft>
              <a:buNone/>
            </a:pPr>
            <a:r>
              <a:rPr lang="en-GB" b="1" dirty="0">
                <a:solidFill>
                  <a:srgbClr val="1D314F"/>
                </a:solidFill>
                <a:latin typeface="Roboto" panose="02000000000000000000" pitchFamily="2" charset="0"/>
                <a:ea typeface="Roboto" panose="02000000000000000000" pitchFamily="2" charset="0"/>
                <a:cs typeface="Roboto" panose="02000000000000000000" pitchFamily="2" charset="0"/>
              </a:rPr>
              <a:t>Are all questions mandatory?</a:t>
            </a:r>
          </a:p>
          <a:p>
            <a:pPr marL="0" indent="0">
              <a:lnSpc>
                <a:spcPct val="110000"/>
              </a:lnSpc>
              <a:spcAft>
                <a:spcPts val="800"/>
              </a:spcAft>
              <a:buNone/>
            </a:pPr>
            <a:r>
              <a:rPr lang="en-GB" dirty="0">
                <a:solidFill>
                  <a:srgbClr val="1D314F"/>
                </a:solidFill>
                <a:latin typeface="Roboto" panose="02000000000000000000" pitchFamily="2" charset="0"/>
                <a:ea typeface="Roboto" panose="02000000000000000000" pitchFamily="2" charset="0"/>
                <a:cs typeface="Roboto" panose="02000000000000000000" pitchFamily="2" charset="0"/>
              </a:rPr>
              <a:t>Signatories will be asked all questions, but you can indicate if they do not apply to your institution or if the data is not available. </a:t>
            </a:r>
          </a:p>
        </p:txBody>
      </p:sp>
    </p:spTree>
    <p:extLst>
      <p:ext uri="{BB962C8B-B14F-4D97-AF65-F5344CB8AC3E}">
        <p14:creationId xmlns:p14="http://schemas.microsoft.com/office/powerpoint/2010/main" val="86830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59"/>
          <p:cNvSpPr txBox="1">
            <a:spLocks noGrp="1"/>
          </p:cNvSpPr>
          <p:nvPr>
            <p:ph type="title"/>
          </p:nvPr>
        </p:nvSpPr>
        <p:spPr>
          <a:xfrm>
            <a:off x="663585" y="288616"/>
            <a:ext cx="11360800" cy="763600"/>
          </a:xfrm>
          <a:prstGeom prst="rect">
            <a:avLst/>
          </a:prstGeom>
        </p:spPr>
        <p:txBody>
          <a:bodyPr spcFirstLastPara="1" wrap="square" lIns="121900" tIns="121900" rIns="121900" bIns="121900" anchor="t" anchorCtr="0">
            <a:normAutofit/>
          </a:bodyPr>
          <a:lstStyle/>
          <a:p>
            <a:r>
              <a:rPr lang="en-GB" dirty="0">
                <a:uFill>
                  <a:noFill/>
                </a:uFill>
                <a:hlinkClick r:id="rId3"/>
              </a:rPr>
              <a:t>The Seven Principles</a:t>
            </a:r>
            <a:endParaRPr dirty="0"/>
          </a:p>
        </p:txBody>
      </p:sp>
      <p:sp>
        <p:nvSpPr>
          <p:cNvPr id="1315" name="Google Shape;1315;p159"/>
          <p:cNvSpPr txBox="1"/>
          <p:nvPr/>
        </p:nvSpPr>
        <p:spPr>
          <a:xfrm>
            <a:off x="1737300" y="1207500"/>
            <a:ext cx="4042400" cy="1230000"/>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GB" sz="1867" b="1" i="0" u="none" strike="noStrike" kern="0" cap="none" spc="0" normalizeH="0" baseline="0" noProof="0">
                <a:ln>
                  <a:noFill/>
                </a:ln>
                <a:solidFill>
                  <a:srgbClr val="1E3250"/>
                </a:solidFill>
                <a:effectLst/>
                <a:uLnTx/>
                <a:uFillTx/>
                <a:latin typeface="Arial"/>
                <a:ea typeface="+mn-ea"/>
                <a:cs typeface="Arial"/>
                <a:sym typeface="Arial"/>
              </a:rPr>
              <a:t>PURPOSE</a:t>
            </a:r>
            <a:endParaRPr kumimoji="0" sz="2133" b="0" i="0" u="none" strike="noStrike" kern="0" cap="none" spc="0" normalizeH="0" baseline="0" noProof="0">
              <a:ln>
                <a:noFill/>
              </a:ln>
              <a:solidFill>
                <a:srgbClr val="1E3250"/>
              </a:solidFill>
              <a:effectLst/>
              <a:uLnTx/>
              <a:uFillTx/>
              <a:latin typeface="Mali Light"/>
              <a:ea typeface="Mali Light"/>
              <a:cs typeface="Mali Light"/>
              <a:sym typeface="Mali Light"/>
            </a:endParaRPr>
          </a:p>
          <a:p>
            <a:pPr marL="0" marR="0" lvl="0" indent="0" algn="l" defTabSz="1219170" rtl="0" eaLnBrk="1" fontAlgn="auto" latinLnBrk="0" hangingPunct="1">
              <a:lnSpc>
                <a:spcPct val="90000"/>
              </a:lnSpc>
              <a:spcBef>
                <a:spcPts val="800"/>
              </a:spcBef>
              <a:spcAft>
                <a:spcPts val="0"/>
              </a:spcAft>
              <a:buClr>
                <a:srgbClr val="000000"/>
              </a:buClr>
              <a:buSzTx/>
              <a:buFontTx/>
              <a:buNone/>
              <a:tabLst/>
              <a:defRPr/>
            </a:pPr>
            <a:r>
              <a:rPr kumimoji="0" lang="en-GB" sz="1333" b="0" i="0" u="none" strike="noStrike" kern="0" cap="none" spc="0" normalizeH="0" baseline="0" noProof="0">
                <a:ln>
                  <a:noFill/>
                </a:ln>
                <a:solidFill>
                  <a:srgbClr val="1E3250"/>
                </a:solidFill>
                <a:effectLst/>
                <a:uLnTx/>
                <a:uFillTx/>
                <a:latin typeface="Arial"/>
                <a:ea typeface="+mn-ea"/>
                <a:cs typeface="Arial"/>
                <a:sym typeface="Arial"/>
              </a:rPr>
              <a:t>We advance responsible management education to foster inclusive prosperity in a world of thriving ecosystems.</a:t>
            </a:r>
            <a:endParaRPr kumimoji="0" sz="1733" b="0" i="0" u="none" strike="noStrike" kern="0" cap="none" spc="0" normalizeH="0" baseline="0" noProof="0">
              <a:ln>
                <a:noFill/>
              </a:ln>
              <a:solidFill>
                <a:srgbClr val="1E3250"/>
              </a:solidFill>
              <a:effectLst/>
              <a:uLnTx/>
              <a:uFillTx/>
              <a:latin typeface="Mali Light"/>
              <a:ea typeface="Mali Light"/>
              <a:cs typeface="Mali Light"/>
              <a:sym typeface="Mali Light"/>
            </a:endParaRPr>
          </a:p>
        </p:txBody>
      </p:sp>
      <p:pic>
        <p:nvPicPr>
          <p:cNvPr id="1316" name="Google Shape;1316;p159"/>
          <p:cNvPicPr preferRelativeResize="0"/>
          <p:nvPr/>
        </p:nvPicPr>
        <p:blipFill>
          <a:blip r:embed="rId4">
            <a:alphaModFix/>
          </a:blip>
          <a:stretch>
            <a:fillRect/>
          </a:stretch>
        </p:blipFill>
        <p:spPr>
          <a:xfrm>
            <a:off x="545550" y="1244917"/>
            <a:ext cx="1073133" cy="991823"/>
          </a:xfrm>
          <a:prstGeom prst="rect">
            <a:avLst/>
          </a:prstGeom>
          <a:noFill/>
          <a:ln>
            <a:noFill/>
          </a:ln>
        </p:spPr>
      </p:pic>
      <p:sp>
        <p:nvSpPr>
          <p:cNvPr id="1317" name="Google Shape;1317;p159"/>
          <p:cNvSpPr txBox="1"/>
          <p:nvPr/>
        </p:nvSpPr>
        <p:spPr>
          <a:xfrm>
            <a:off x="1737300" y="2573767"/>
            <a:ext cx="4210800" cy="1162400"/>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90000"/>
              </a:lnSpc>
              <a:spcBef>
                <a:spcPts val="0"/>
              </a:spcBef>
              <a:spcAft>
                <a:spcPts val="0"/>
              </a:spcAft>
              <a:buClr>
                <a:srgbClr val="1E3250"/>
              </a:buClr>
              <a:buSzPts val="1400"/>
              <a:buFontTx/>
              <a:buNone/>
              <a:tabLst/>
              <a:defRPr/>
            </a:pPr>
            <a:r>
              <a:rPr kumimoji="0" lang="en-GB" sz="1867" b="1" i="0" u="none" strike="noStrike" kern="0" cap="none" spc="0" normalizeH="0" baseline="0" noProof="0">
                <a:ln>
                  <a:noFill/>
                </a:ln>
                <a:solidFill>
                  <a:srgbClr val="1E3250"/>
                </a:solidFill>
                <a:effectLst/>
                <a:uLnTx/>
                <a:uFillTx/>
                <a:latin typeface="Arial"/>
                <a:ea typeface="Arial"/>
                <a:cs typeface="Arial"/>
                <a:sym typeface="Arial"/>
              </a:rPr>
              <a:t>VALUES</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r>
              <a:rPr kumimoji="0" lang="en-GB" sz="1333" b="0" i="0" u="none" strike="noStrike" kern="0" cap="none" spc="0" normalizeH="0" baseline="0" noProof="0">
                <a:ln>
                  <a:noFill/>
                </a:ln>
                <a:solidFill>
                  <a:srgbClr val="1E3250"/>
                </a:solidFill>
                <a:effectLst/>
                <a:uLnTx/>
                <a:uFillTx/>
                <a:latin typeface="Arial"/>
                <a:ea typeface="+mn-ea"/>
                <a:cs typeface="Arial"/>
                <a:sym typeface="Arial"/>
              </a:rPr>
              <a:t>We place organizational responsibility and accountability to society and the planet at the core of what we do.</a:t>
            </a: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p:txBody>
      </p:sp>
      <p:pic>
        <p:nvPicPr>
          <p:cNvPr id="1318" name="Google Shape;1318;p159"/>
          <p:cNvPicPr preferRelativeResize="0"/>
          <p:nvPr/>
        </p:nvPicPr>
        <p:blipFill>
          <a:blip r:embed="rId5">
            <a:alphaModFix/>
          </a:blip>
          <a:stretch>
            <a:fillRect/>
          </a:stretch>
        </p:blipFill>
        <p:spPr>
          <a:xfrm>
            <a:off x="600818" y="2634000"/>
            <a:ext cx="962567" cy="860675"/>
          </a:xfrm>
          <a:prstGeom prst="rect">
            <a:avLst/>
          </a:prstGeom>
          <a:noFill/>
          <a:ln>
            <a:noFill/>
          </a:ln>
        </p:spPr>
      </p:pic>
      <p:sp>
        <p:nvSpPr>
          <p:cNvPr id="1319" name="Google Shape;1319;p159"/>
          <p:cNvSpPr txBox="1"/>
          <p:nvPr/>
        </p:nvSpPr>
        <p:spPr>
          <a:xfrm>
            <a:off x="1737300" y="3971417"/>
            <a:ext cx="4042400" cy="1324000"/>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90000"/>
              </a:lnSpc>
              <a:spcBef>
                <a:spcPts val="0"/>
              </a:spcBef>
              <a:spcAft>
                <a:spcPts val="0"/>
              </a:spcAft>
              <a:buClr>
                <a:srgbClr val="1E3250"/>
              </a:buClr>
              <a:buSzPts val="1400"/>
              <a:buFontTx/>
              <a:buNone/>
              <a:tabLst/>
              <a:defRPr/>
            </a:pPr>
            <a:r>
              <a:rPr kumimoji="0" lang="en-GB" sz="1867" b="1" i="0" u="none" strike="noStrike" kern="0" cap="none" spc="0" normalizeH="0" baseline="0" noProof="0">
                <a:ln>
                  <a:noFill/>
                </a:ln>
                <a:solidFill>
                  <a:srgbClr val="1E3250"/>
                </a:solidFill>
                <a:effectLst/>
                <a:uLnTx/>
                <a:uFillTx/>
                <a:latin typeface="Arial"/>
                <a:ea typeface="+mn-ea"/>
                <a:cs typeface="Arial"/>
                <a:sym typeface="Arial"/>
              </a:rPr>
              <a:t>TEACH</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r>
              <a:rPr kumimoji="0" lang="en-GB" sz="1333" b="0" i="0" u="none" strike="noStrike" kern="0" cap="none" spc="0" normalizeH="0" baseline="0" noProof="0">
                <a:ln>
                  <a:noFill/>
                </a:ln>
                <a:solidFill>
                  <a:srgbClr val="1E3250"/>
                </a:solidFill>
                <a:effectLst/>
                <a:uLnTx/>
                <a:uFillTx/>
                <a:latin typeface="Arial"/>
                <a:ea typeface="+mn-ea"/>
                <a:cs typeface="Arial"/>
                <a:sym typeface="Arial"/>
              </a:rPr>
              <a:t>We transform our learning environments by integrating responsible management concepts and practices into our curriculum and pedagogy.</a:t>
            </a: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p:txBody>
      </p:sp>
      <p:pic>
        <p:nvPicPr>
          <p:cNvPr id="1320" name="Google Shape;1320;p159"/>
          <p:cNvPicPr preferRelativeResize="0"/>
          <p:nvPr/>
        </p:nvPicPr>
        <p:blipFill>
          <a:blip r:embed="rId6">
            <a:alphaModFix/>
          </a:blip>
          <a:stretch>
            <a:fillRect/>
          </a:stretch>
        </p:blipFill>
        <p:spPr>
          <a:xfrm>
            <a:off x="663585" y="4049649"/>
            <a:ext cx="837033" cy="926064"/>
          </a:xfrm>
          <a:prstGeom prst="rect">
            <a:avLst/>
          </a:prstGeom>
          <a:noFill/>
          <a:ln>
            <a:noFill/>
          </a:ln>
        </p:spPr>
      </p:pic>
      <p:sp>
        <p:nvSpPr>
          <p:cNvPr id="1321" name="Google Shape;1321;p159"/>
          <p:cNvSpPr txBox="1"/>
          <p:nvPr/>
        </p:nvSpPr>
        <p:spPr>
          <a:xfrm>
            <a:off x="1737300" y="5429067"/>
            <a:ext cx="4210800" cy="980400"/>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90000"/>
              </a:lnSpc>
              <a:spcBef>
                <a:spcPts val="0"/>
              </a:spcBef>
              <a:spcAft>
                <a:spcPts val="0"/>
              </a:spcAft>
              <a:buClr>
                <a:srgbClr val="1E3250"/>
              </a:buClr>
              <a:buSzPts val="1400"/>
              <a:buFontTx/>
              <a:buNone/>
              <a:tabLst/>
              <a:defRPr/>
            </a:pPr>
            <a:r>
              <a:rPr kumimoji="0" lang="en-GB" sz="1867" b="1" i="0" u="none" strike="noStrike" kern="0" cap="none" spc="0" normalizeH="0" baseline="0" noProof="0">
                <a:ln>
                  <a:noFill/>
                </a:ln>
                <a:solidFill>
                  <a:srgbClr val="1E3250"/>
                </a:solidFill>
                <a:effectLst/>
                <a:uLnTx/>
                <a:uFillTx/>
                <a:latin typeface="Arial"/>
                <a:ea typeface="+mn-ea"/>
                <a:cs typeface="Arial"/>
                <a:sym typeface="Arial"/>
              </a:rPr>
              <a:t>RESEARCH</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r>
              <a:rPr kumimoji="0" lang="en-GB" sz="1333" b="0" i="0" u="none" strike="noStrike" kern="0" cap="none" spc="0" normalizeH="0" baseline="0" noProof="0">
                <a:ln>
                  <a:noFill/>
                </a:ln>
                <a:solidFill>
                  <a:srgbClr val="1E3250"/>
                </a:solidFill>
                <a:effectLst/>
                <a:uLnTx/>
                <a:uFillTx/>
                <a:latin typeface="Arial"/>
                <a:ea typeface="+mn-ea"/>
                <a:cs typeface="Arial"/>
                <a:sym typeface="Arial"/>
              </a:rPr>
              <a:t>We study people, organizations, institutions, and the state of the world to inspire responsible management and education practice.</a:t>
            </a: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p:txBody>
      </p:sp>
      <p:pic>
        <p:nvPicPr>
          <p:cNvPr id="1322" name="Google Shape;1322;p159"/>
          <p:cNvPicPr preferRelativeResize="0"/>
          <p:nvPr/>
        </p:nvPicPr>
        <p:blipFill>
          <a:blip r:embed="rId7">
            <a:alphaModFix/>
          </a:blip>
          <a:stretch>
            <a:fillRect/>
          </a:stretch>
        </p:blipFill>
        <p:spPr>
          <a:xfrm>
            <a:off x="600818" y="5431167"/>
            <a:ext cx="962567" cy="976213"/>
          </a:xfrm>
          <a:prstGeom prst="rect">
            <a:avLst/>
          </a:prstGeom>
          <a:noFill/>
          <a:ln>
            <a:noFill/>
          </a:ln>
        </p:spPr>
      </p:pic>
      <p:sp>
        <p:nvSpPr>
          <p:cNvPr id="1323" name="Google Shape;1323;p159"/>
          <p:cNvSpPr txBox="1"/>
          <p:nvPr/>
        </p:nvSpPr>
        <p:spPr>
          <a:xfrm>
            <a:off x="7320900" y="1207500"/>
            <a:ext cx="4056800" cy="1541200"/>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90000"/>
              </a:lnSpc>
              <a:spcBef>
                <a:spcPts val="0"/>
              </a:spcBef>
              <a:spcAft>
                <a:spcPts val="0"/>
              </a:spcAft>
              <a:buClr>
                <a:srgbClr val="1E3250"/>
              </a:buClr>
              <a:buSzPts val="1400"/>
              <a:buFontTx/>
              <a:buNone/>
              <a:tabLst/>
              <a:defRPr/>
            </a:pPr>
            <a:r>
              <a:rPr kumimoji="0" lang="en-GB" sz="1867" b="1" i="0" u="none" strike="noStrike" kern="0" cap="none" spc="0" normalizeH="0" baseline="0" noProof="0">
                <a:ln>
                  <a:noFill/>
                </a:ln>
                <a:solidFill>
                  <a:srgbClr val="1E3250"/>
                </a:solidFill>
                <a:effectLst/>
                <a:uLnTx/>
                <a:uFillTx/>
                <a:latin typeface="Arial"/>
                <a:ea typeface="+mn-ea"/>
                <a:cs typeface="Arial"/>
                <a:sym typeface="Arial"/>
              </a:rPr>
              <a:t>PARTNER</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r>
              <a:rPr kumimoji="0" lang="en-GB" sz="1333" b="0" i="0" u="none" strike="noStrike" kern="0" cap="none" spc="0" normalizeH="0" baseline="0" noProof="0">
                <a:ln>
                  <a:noFill/>
                </a:ln>
                <a:solidFill>
                  <a:srgbClr val="1E3250"/>
                </a:solidFill>
                <a:effectLst/>
                <a:uLnTx/>
                <a:uFillTx/>
                <a:latin typeface="Arial"/>
                <a:ea typeface="+mn-ea"/>
                <a:cs typeface="Arial"/>
                <a:sym typeface="Arial"/>
              </a:rPr>
              <a:t>We engage people from business, government, civil society, and academia to advance responsible and accountable management education and practice.</a:t>
            </a: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p:txBody>
      </p:sp>
      <p:pic>
        <p:nvPicPr>
          <p:cNvPr id="1324" name="Google Shape;1324;p159"/>
          <p:cNvPicPr preferRelativeResize="0"/>
          <p:nvPr/>
        </p:nvPicPr>
        <p:blipFill>
          <a:blip r:embed="rId8">
            <a:alphaModFix/>
          </a:blip>
          <a:stretch>
            <a:fillRect/>
          </a:stretch>
        </p:blipFill>
        <p:spPr>
          <a:xfrm>
            <a:off x="6027336" y="1291501"/>
            <a:ext cx="1045909" cy="889633"/>
          </a:xfrm>
          <a:prstGeom prst="rect">
            <a:avLst/>
          </a:prstGeom>
          <a:noFill/>
          <a:ln>
            <a:noFill/>
          </a:ln>
        </p:spPr>
      </p:pic>
      <p:sp>
        <p:nvSpPr>
          <p:cNvPr id="1325" name="Google Shape;1325;p159"/>
          <p:cNvSpPr txBox="1"/>
          <p:nvPr/>
        </p:nvSpPr>
        <p:spPr>
          <a:xfrm>
            <a:off x="7224533" y="3983300"/>
            <a:ext cx="4148400" cy="1162400"/>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90000"/>
              </a:lnSpc>
              <a:spcBef>
                <a:spcPts val="0"/>
              </a:spcBef>
              <a:spcAft>
                <a:spcPts val="0"/>
              </a:spcAft>
              <a:buClr>
                <a:srgbClr val="1E3250"/>
              </a:buClr>
              <a:buSzPts val="1400"/>
              <a:buFontTx/>
              <a:buNone/>
              <a:tabLst/>
              <a:defRPr/>
            </a:pPr>
            <a:r>
              <a:rPr kumimoji="0" lang="en-GB" sz="1867" b="1" i="0" u="none" strike="noStrike" kern="0" cap="none" spc="0" normalizeH="0" baseline="0" noProof="0">
                <a:ln>
                  <a:noFill/>
                </a:ln>
                <a:solidFill>
                  <a:srgbClr val="1E3250"/>
                </a:solidFill>
                <a:effectLst/>
                <a:uLnTx/>
                <a:uFillTx/>
                <a:latin typeface="Arial"/>
                <a:ea typeface="+mn-ea"/>
                <a:cs typeface="Arial"/>
                <a:sym typeface="Arial"/>
              </a:rPr>
              <a:t>SHARE</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r>
              <a:rPr kumimoji="0" lang="en-GB" sz="1333" b="0" i="0" u="none" strike="noStrike" kern="0" cap="none" spc="0" normalizeH="0" baseline="0" noProof="0">
                <a:ln>
                  <a:noFill/>
                </a:ln>
                <a:solidFill>
                  <a:srgbClr val="1E3250"/>
                </a:solidFill>
                <a:effectLst/>
                <a:uLnTx/>
                <a:uFillTx/>
                <a:latin typeface="Arial"/>
                <a:ea typeface="+mn-ea"/>
                <a:cs typeface="Arial"/>
                <a:sym typeface="Arial"/>
              </a:rPr>
              <a:t>We share our successes and failures with each other to enable our collective learning and best live our common values and purpose.</a:t>
            </a: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p:txBody>
      </p:sp>
      <p:sp>
        <p:nvSpPr>
          <p:cNvPr id="1326" name="Google Shape;1326;p159"/>
          <p:cNvSpPr txBox="1"/>
          <p:nvPr/>
        </p:nvSpPr>
        <p:spPr>
          <a:xfrm>
            <a:off x="7224533" y="2573767"/>
            <a:ext cx="4148400" cy="1162400"/>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90000"/>
              </a:lnSpc>
              <a:spcBef>
                <a:spcPts val="0"/>
              </a:spcBef>
              <a:spcAft>
                <a:spcPts val="0"/>
              </a:spcAft>
              <a:buClr>
                <a:srgbClr val="1E3250"/>
              </a:buClr>
              <a:buSzPts val="1400"/>
              <a:buFontTx/>
              <a:buNone/>
              <a:tabLst/>
              <a:defRPr/>
            </a:pPr>
            <a:r>
              <a:rPr kumimoji="0" lang="en-GB" sz="1867" b="1" i="0" u="none" strike="noStrike" kern="0" cap="none" spc="0" normalizeH="0" baseline="0" noProof="0">
                <a:ln>
                  <a:noFill/>
                </a:ln>
                <a:solidFill>
                  <a:srgbClr val="1E3250"/>
                </a:solidFill>
                <a:effectLst/>
                <a:uLnTx/>
                <a:uFillTx/>
                <a:latin typeface="Arial"/>
                <a:ea typeface="+mn-ea"/>
                <a:cs typeface="Arial"/>
                <a:sym typeface="Arial"/>
              </a:rPr>
              <a:t>PRACTICE</a:t>
            </a:r>
            <a:endParaRPr kumimoji="0" sz="18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r>
              <a:rPr kumimoji="0" lang="en-GB" sz="1333" b="0" i="0" u="none" strike="noStrike" kern="0" cap="none" spc="0" normalizeH="0" baseline="0" noProof="0">
                <a:ln>
                  <a:noFill/>
                </a:ln>
                <a:solidFill>
                  <a:srgbClr val="1E3250"/>
                </a:solidFill>
                <a:effectLst/>
                <a:uLnTx/>
                <a:uFillTx/>
                <a:latin typeface="Arial"/>
                <a:ea typeface="+mn-ea"/>
                <a:cs typeface="Arial"/>
                <a:sym typeface="Arial"/>
              </a:rPr>
              <a:t>We adopt responsible and accountable management principles in our own governance and operations.</a:t>
            </a: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a:p>
            <a:pPr marL="0" marR="0" lvl="0" indent="0" algn="l" defTabSz="1219170" rtl="0" eaLnBrk="1" fontAlgn="auto" latinLnBrk="0" hangingPunct="1">
              <a:lnSpc>
                <a:spcPct val="90000"/>
              </a:lnSpc>
              <a:spcBef>
                <a:spcPts val="800"/>
              </a:spcBef>
              <a:spcAft>
                <a:spcPts val="0"/>
              </a:spcAft>
              <a:buClr>
                <a:srgbClr val="1E3250"/>
              </a:buClr>
              <a:buSzPts val="1300"/>
              <a:buFontTx/>
              <a:buNone/>
              <a:tabLst/>
              <a:defRPr/>
            </a:pPr>
            <a:endParaRPr kumimoji="0" sz="1333" b="0" i="0" u="none" strike="noStrike" kern="0" cap="none" spc="0" normalizeH="0" baseline="0" noProof="0">
              <a:ln>
                <a:noFill/>
              </a:ln>
              <a:solidFill>
                <a:srgbClr val="1E3250"/>
              </a:solidFill>
              <a:effectLst/>
              <a:uLnTx/>
              <a:uFillTx/>
              <a:latin typeface="Arial"/>
              <a:ea typeface="+mn-ea"/>
              <a:cs typeface="Arial"/>
              <a:sym typeface="Arial"/>
            </a:endParaRPr>
          </a:p>
        </p:txBody>
      </p:sp>
      <p:pic>
        <p:nvPicPr>
          <p:cNvPr id="1327" name="Google Shape;1327;p159"/>
          <p:cNvPicPr preferRelativeResize="0"/>
          <p:nvPr/>
        </p:nvPicPr>
        <p:blipFill>
          <a:blip r:embed="rId9">
            <a:alphaModFix/>
          </a:blip>
          <a:stretch>
            <a:fillRect/>
          </a:stretch>
        </p:blipFill>
        <p:spPr>
          <a:xfrm>
            <a:off x="5779701" y="3751366"/>
            <a:ext cx="1541199" cy="1541199"/>
          </a:xfrm>
          <a:prstGeom prst="rect">
            <a:avLst/>
          </a:prstGeom>
          <a:noFill/>
          <a:ln>
            <a:noFill/>
          </a:ln>
        </p:spPr>
      </p:pic>
      <p:pic>
        <p:nvPicPr>
          <p:cNvPr id="1328" name="Google Shape;1328;p159"/>
          <p:cNvPicPr preferRelativeResize="0"/>
          <p:nvPr/>
        </p:nvPicPr>
        <p:blipFill>
          <a:blip r:embed="rId10">
            <a:alphaModFix/>
          </a:blip>
          <a:stretch>
            <a:fillRect/>
          </a:stretch>
        </p:blipFill>
        <p:spPr>
          <a:xfrm>
            <a:off x="5888301" y="2420419"/>
            <a:ext cx="1323999" cy="1323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202"/>
          <p:cNvSpPr/>
          <p:nvPr/>
        </p:nvSpPr>
        <p:spPr>
          <a:xfrm>
            <a:off x="4611167" y="4107751"/>
            <a:ext cx="7018400" cy="1291200"/>
          </a:xfrm>
          <a:prstGeom prst="rect">
            <a:avLst/>
          </a:prstGeom>
          <a:solidFill>
            <a:srgbClr val="E9F0FC">
              <a:alpha val="1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202"/>
          <p:cNvSpPr/>
          <p:nvPr/>
        </p:nvSpPr>
        <p:spPr>
          <a:xfrm>
            <a:off x="4611167" y="1654517"/>
            <a:ext cx="7018400" cy="1291200"/>
          </a:xfrm>
          <a:prstGeom prst="rect">
            <a:avLst/>
          </a:prstGeom>
          <a:solidFill>
            <a:srgbClr val="E9F0FC">
              <a:alpha val="1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202"/>
          <p:cNvSpPr/>
          <p:nvPr/>
        </p:nvSpPr>
        <p:spPr>
          <a:xfrm>
            <a:off x="0" y="0"/>
            <a:ext cx="4048800" cy="685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202"/>
          <p:cNvSpPr txBox="1">
            <a:spLocks noGrp="1"/>
          </p:cNvSpPr>
          <p:nvPr>
            <p:ph type="ctrTitle" idx="4294967295"/>
          </p:nvPr>
        </p:nvSpPr>
        <p:spPr>
          <a:xfrm>
            <a:off x="536400" y="3244167"/>
            <a:ext cx="2976000" cy="877200"/>
          </a:xfrm>
          <a:prstGeom prst="rect">
            <a:avLst/>
          </a:prstGeom>
          <a:noFill/>
          <a:ln>
            <a:noFill/>
          </a:ln>
        </p:spPr>
        <p:txBody>
          <a:bodyPr spcFirstLastPara="1" wrap="square" lIns="91433" tIns="45700" rIns="91433" bIns="45700" anchor="ctr" anchorCtr="0">
            <a:noAutofit/>
          </a:bodyPr>
          <a:lstStyle/>
          <a:p>
            <a:pPr algn="ctr">
              <a:lnSpc>
                <a:spcPct val="90000"/>
              </a:lnSpc>
              <a:buSzPts val="2400"/>
            </a:pPr>
            <a:r>
              <a:rPr lang="en-GB" sz="4133" dirty="0"/>
              <a:t>Commons</a:t>
            </a:r>
            <a:endParaRPr sz="2800" dirty="0"/>
          </a:p>
        </p:txBody>
      </p:sp>
      <p:sp>
        <p:nvSpPr>
          <p:cNvPr id="2328" name="Google Shape;2328;p202"/>
          <p:cNvSpPr txBox="1">
            <a:spLocks noGrp="1"/>
          </p:cNvSpPr>
          <p:nvPr>
            <p:ph type="subTitle" idx="4294967295"/>
          </p:nvPr>
        </p:nvSpPr>
        <p:spPr>
          <a:xfrm>
            <a:off x="5361085" y="3319644"/>
            <a:ext cx="5544000" cy="430000"/>
          </a:xfrm>
          <a:prstGeom prst="rect">
            <a:avLst/>
          </a:prstGeom>
          <a:solidFill>
            <a:schemeClr val="dk1"/>
          </a:solidFill>
          <a:ln>
            <a:noFill/>
          </a:ln>
        </p:spPr>
        <p:txBody>
          <a:bodyPr spcFirstLastPara="1" wrap="square" lIns="91433" tIns="45700" rIns="91433" bIns="45700" anchor="ctr" anchorCtr="0">
            <a:noAutofit/>
          </a:bodyPr>
          <a:lstStyle/>
          <a:p>
            <a:pPr marL="0" indent="0" algn="ctr">
              <a:lnSpc>
                <a:spcPct val="90000"/>
              </a:lnSpc>
              <a:spcBef>
                <a:spcPts val="667"/>
              </a:spcBef>
              <a:buSzPts val="1200"/>
              <a:buNone/>
            </a:pPr>
            <a:r>
              <a:rPr lang="en-GB">
                <a:solidFill>
                  <a:schemeClr val="lt1"/>
                </a:solidFill>
              </a:rPr>
              <a:t>Responsible Management Education </a:t>
            </a:r>
            <a:r>
              <a:rPr lang="en-GB" b="1" i="0">
                <a:solidFill>
                  <a:schemeClr val="lt1"/>
                </a:solidFill>
              </a:rPr>
              <a:t>content</a:t>
            </a:r>
            <a:r>
              <a:rPr lang="en-GB" i="0">
                <a:solidFill>
                  <a:schemeClr val="lt1"/>
                </a:solidFill>
              </a:rPr>
              <a:t> and </a:t>
            </a:r>
            <a:r>
              <a:rPr lang="en-GB" b="1">
                <a:solidFill>
                  <a:schemeClr val="lt1"/>
                </a:solidFill>
              </a:rPr>
              <a:t>SIP</a:t>
            </a:r>
            <a:r>
              <a:rPr lang="en-GB" i="0">
                <a:solidFill>
                  <a:schemeClr val="lt1"/>
                </a:solidFill>
              </a:rPr>
              <a:t> </a:t>
            </a:r>
            <a:r>
              <a:rPr lang="en-GB" b="1" i="0">
                <a:solidFill>
                  <a:schemeClr val="lt1"/>
                </a:solidFill>
              </a:rPr>
              <a:t>reporting</a:t>
            </a:r>
            <a:r>
              <a:rPr lang="en-GB" i="0">
                <a:solidFill>
                  <a:schemeClr val="lt1"/>
                </a:solidFill>
              </a:rPr>
              <a:t> to foster</a:t>
            </a:r>
            <a:endParaRPr/>
          </a:p>
        </p:txBody>
      </p:sp>
      <p:sp>
        <p:nvSpPr>
          <p:cNvPr id="2329" name="Google Shape;2329;p202"/>
          <p:cNvSpPr txBox="1"/>
          <p:nvPr/>
        </p:nvSpPr>
        <p:spPr>
          <a:xfrm>
            <a:off x="5361083" y="5614440"/>
            <a:ext cx="5544000" cy="424691"/>
          </a:xfrm>
          <a:prstGeom prst="rect">
            <a:avLst/>
          </a:prstGeom>
          <a:solidFill>
            <a:schemeClr val="dk1"/>
          </a:solidFill>
          <a:ln>
            <a:noFill/>
          </a:ln>
        </p:spPr>
        <p:txBody>
          <a:bodyPr spcFirstLastPara="1" wrap="square" lIns="91433" tIns="45700" rIns="91433" bIns="45700" anchor="ctr" anchorCtr="0">
            <a:spAutoFit/>
          </a:bodyPr>
          <a:lstStyle/>
          <a:p>
            <a:pPr marL="0" marR="0" lvl="0" indent="0" algn="ctr" defTabSz="1219170" rtl="0" eaLnBrk="1" fontAlgn="auto" latinLnBrk="0" hangingPunct="1">
              <a:lnSpc>
                <a:spcPct val="90000"/>
              </a:lnSpc>
              <a:spcBef>
                <a:spcPts val="0"/>
              </a:spcBef>
              <a:spcAft>
                <a:spcPts val="0"/>
              </a:spcAft>
              <a:buClr>
                <a:srgbClr val="000000"/>
              </a:buClr>
              <a:buSzPts val="1500"/>
              <a:buFontTx/>
              <a:buNone/>
              <a:tabLst/>
              <a:defRPr/>
            </a:pPr>
            <a:r>
              <a:rPr kumimoji="0" lang="en-GB" sz="2400" b="0" i="0" u="none" strike="noStrike" kern="0" cap="none" spc="0" normalizeH="0" baseline="0" noProof="0">
                <a:ln>
                  <a:noFill/>
                </a:ln>
                <a:solidFill>
                  <a:srgbClr val="E9F0FC"/>
                </a:solidFill>
                <a:effectLst/>
                <a:uLnTx/>
                <a:uFillTx/>
                <a:latin typeface="Roboto"/>
                <a:ea typeface="Roboto"/>
                <a:cs typeface="Roboto"/>
                <a:sym typeface="Roboto"/>
              </a:rPr>
              <a:t>within the global RME community.</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0" name="Google Shape;2330;p202"/>
          <p:cNvSpPr txBox="1"/>
          <p:nvPr/>
        </p:nvSpPr>
        <p:spPr>
          <a:xfrm>
            <a:off x="5220085" y="710018"/>
            <a:ext cx="5826000" cy="757090"/>
          </a:xfrm>
          <a:prstGeom prst="rect">
            <a:avLst/>
          </a:prstGeom>
          <a:solidFill>
            <a:schemeClr val="dk1"/>
          </a:solidFill>
          <a:ln>
            <a:noFill/>
          </a:ln>
        </p:spPr>
        <p:txBody>
          <a:bodyPr spcFirstLastPara="1" wrap="square" lIns="91433" tIns="45700" rIns="91433" bIns="45700" anchor="t" anchorCtr="0">
            <a:spAutoFit/>
          </a:bodyPr>
          <a:lstStyle/>
          <a:p>
            <a:pPr marL="0" marR="0" lvl="0" indent="0" algn="ctr" defTabSz="1219170" rtl="0" eaLnBrk="1" fontAlgn="auto" latinLnBrk="0" hangingPunct="1">
              <a:lnSpc>
                <a:spcPct val="90000"/>
              </a:lnSpc>
              <a:spcBef>
                <a:spcPts val="0"/>
              </a:spcBef>
              <a:spcAft>
                <a:spcPts val="0"/>
              </a:spcAft>
              <a:buClr>
                <a:srgbClr val="000000"/>
              </a:buClr>
              <a:buSzPts val="1500"/>
              <a:buFontTx/>
              <a:buNone/>
              <a:tabLst/>
              <a:defRPr/>
            </a:pPr>
            <a:r>
              <a:rPr kumimoji="0" lang="en-GB" sz="2400" b="0" i="0" u="none" strike="noStrike" kern="0" cap="none" spc="0" normalizeH="0" baseline="0" noProof="0">
                <a:ln>
                  <a:noFill/>
                </a:ln>
                <a:solidFill>
                  <a:srgbClr val="E9F0FC"/>
                </a:solidFill>
                <a:effectLst/>
                <a:uLnTx/>
                <a:uFillTx/>
                <a:latin typeface="Roboto"/>
                <a:ea typeface="Roboto"/>
                <a:cs typeface="Roboto"/>
                <a:sym typeface="Roboto"/>
              </a:rPr>
              <a:t>A comprehensive digital platform to support PRME’s work in</a:t>
            </a:r>
            <a:endParaRPr kumimoji="0" sz="24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2331" name="Google Shape;2331;p202"/>
          <p:cNvSpPr/>
          <p:nvPr/>
        </p:nvSpPr>
        <p:spPr>
          <a:xfrm>
            <a:off x="5884440" y="2577917"/>
            <a:ext cx="1295600" cy="518000"/>
          </a:xfrm>
          <a:prstGeom prst="rect">
            <a:avLst/>
          </a:prstGeom>
          <a:no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202"/>
          <p:cNvSpPr txBox="1"/>
          <p:nvPr/>
        </p:nvSpPr>
        <p:spPr>
          <a:xfrm>
            <a:off x="5681240" y="2546167"/>
            <a:ext cx="1295600" cy="51800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500"/>
              <a:buFontTx/>
              <a:buNone/>
              <a:tabLst/>
              <a:defRPr/>
            </a:pPr>
            <a:r>
              <a:rPr kumimoji="0" lang="en-GB" sz="1467" b="1" i="0" u="none" strike="noStrike" kern="0" cap="none" spc="0" normalizeH="0" baseline="0" noProof="0">
                <a:ln>
                  <a:noFill/>
                </a:ln>
                <a:solidFill>
                  <a:srgbClr val="9FC5E8"/>
                </a:solidFill>
                <a:effectLst/>
                <a:uLnTx/>
                <a:uFillTx/>
                <a:latin typeface="Roboto"/>
                <a:ea typeface="Roboto"/>
                <a:cs typeface="Roboto"/>
                <a:sym typeface="Roboto"/>
              </a:rPr>
              <a:t>CREATING</a:t>
            </a:r>
            <a:endParaRPr kumimoji="0" sz="1467" b="1" i="0" u="none" strike="noStrike" kern="0" cap="none" spc="0" normalizeH="0" baseline="0" noProof="0">
              <a:ln>
                <a:noFill/>
              </a:ln>
              <a:solidFill>
                <a:srgbClr val="9FC5E8"/>
              </a:solidFill>
              <a:effectLst/>
              <a:uLnTx/>
              <a:uFillTx/>
              <a:latin typeface="Roboto"/>
              <a:ea typeface="Roboto"/>
              <a:cs typeface="Roboto"/>
              <a:sym typeface="Roboto"/>
            </a:endParaRPr>
          </a:p>
        </p:txBody>
      </p:sp>
      <p:sp>
        <p:nvSpPr>
          <p:cNvPr id="2333" name="Google Shape;2333;p202"/>
          <p:cNvSpPr/>
          <p:nvPr/>
        </p:nvSpPr>
        <p:spPr>
          <a:xfrm>
            <a:off x="7762927" y="1800535"/>
            <a:ext cx="582800" cy="582800"/>
          </a:xfrm>
          <a:prstGeom prst="rect">
            <a:avLst/>
          </a:prstGeom>
          <a:blipFill rotWithShape="1">
            <a:blip r:embed="rId3">
              <a:alphaModFix/>
            </a:blip>
            <a:stretch>
              <a:fillRect/>
            </a:stretch>
          </a:blip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202"/>
          <p:cNvSpPr/>
          <p:nvPr/>
        </p:nvSpPr>
        <p:spPr>
          <a:xfrm>
            <a:off x="7406663" y="2577917"/>
            <a:ext cx="1295600" cy="518000"/>
          </a:xfrm>
          <a:prstGeom prst="rect">
            <a:avLst/>
          </a:prstGeom>
          <a:no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202"/>
          <p:cNvSpPr txBox="1"/>
          <p:nvPr/>
        </p:nvSpPr>
        <p:spPr>
          <a:xfrm>
            <a:off x="7406663" y="2546167"/>
            <a:ext cx="1295600" cy="51800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500"/>
              <a:buFontTx/>
              <a:buNone/>
              <a:tabLst/>
              <a:defRPr/>
            </a:pPr>
            <a:r>
              <a:rPr kumimoji="0" lang="en-GB" sz="1467" b="1" i="0" u="none" strike="noStrike" kern="0" cap="none" spc="0" normalizeH="0" baseline="0" noProof="0">
                <a:ln>
                  <a:noFill/>
                </a:ln>
                <a:solidFill>
                  <a:srgbClr val="9FC5E8"/>
                </a:solidFill>
                <a:effectLst/>
                <a:uLnTx/>
                <a:uFillTx/>
                <a:latin typeface="Roboto"/>
                <a:ea typeface="Roboto"/>
                <a:cs typeface="Roboto"/>
                <a:sym typeface="Roboto"/>
              </a:rPr>
              <a:t>ORGANIZING </a:t>
            </a:r>
            <a:endParaRPr kumimoji="0" sz="1467" b="1" i="0" u="none" strike="noStrike" kern="0" cap="none" spc="0" normalizeH="0" baseline="0" noProof="0">
              <a:ln>
                <a:noFill/>
              </a:ln>
              <a:solidFill>
                <a:srgbClr val="9FC5E8"/>
              </a:solidFill>
              <a:effectLst/>
              <a:uLnTx/>
              <a:uFillTx/>
              <a:latin typeface="Roboto"/>
              <a:ea typeface="Roboto"/>
              <a:cs typeface="Roboto"/>
              <a:sym typeface="Roboto"/>
            </a:endParaRPr>
          </a:p>
        </p:txBody>
      </p:sp>
      <p:sp>
        <p:nvSpPr>
          <p:cNvPr id="2336" name="Google Shape;2336;p202"/>
          <p:cNvSpPr txBox="1"/>
          <p:nvPr/>
        </p:nvSpPr>
        <p:spPr>
          <a:xfrm>
            <a:off x="9132083" y="2546167"/>
            <a:ext cx="1295600" cy="51800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500"/>
              <a:buFontTx/>
              <a:buNone/>
              <a:tabLst/>
              <a:defRPr/>
            </a:pPr>
            <a:r>
              <a:rPr kumimoji="0" lang="en-GB" sz="1467" b="1" i="0" u="none" strike="noStrike" kern="0" cap="none" spc="0" normalizeH="0" baseline="0" noProof="0">
                <a:ln>
                  <a:noFill/>
                </a:ln>
                <a:solidFill>
                  <a:srgbClr val="9FC5E8"/>
                </a:solidFill>
                <a:effectLst/>
                <a:uLnTx/>
                <a:uFillTx/>
                <a:latin typeface="Roboto"/>
                <a:ea typeface="Roboto"/>
                <a:cs typeface="Roboto"/>
                <a:sym typeface="Roboto"/>
              </a:rPr>
              <a:t>SHARING</a:t>
            </a:r>
            <a:endParaRPr kumimoji="0" sz="1467" b="1" i="0" u="none" strike="noStrike" kern="0" cap="none" spc="0" normalizeH="0" baseline="0" noProof="0">
              <a:ln>
                <a:noFill/>
              </a:ln>
              <a:solidFill>
                <a:srgbClr val="9FC5E8"/>
              </a:solidFill>
              <a:effectLst/>
              <a:uLnTx/>
              <a:uFillTx/>
              <a:latin typeface="Roboto"/>
              <a:ea typeface="Roboto"/>
              <a:cs typeface="Roboto"/>
              <a:sym typeface="Roboto"/>
            </a:endParaRPr>
          </a:p>
        </p:txBody>
      </p:sp>
      <p:sp>
        <p:nvSpPr>
          <p:cNvPr id="2337" name="Google Shape;2337;p202"/>
          <p:cNvSpPr/>
          <p:nvPr/>
        </p:nvSpPr>
        <p:spPr>
          <a:xfrm>
            <a:off x="9488348" y="1800535"/>
            <a:ext cx="582800" cy="582800"/>
          </a:xfrm>
          <a:prstGeom prst="rect">
            <a:avLst/>
          </a:prstGeom>
          <a:no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8" name="Google Shape;2338;p202"/>
          <p:cNvSpPr/>
          <p:nvPr/>
        </p:nvSpPr>
        <p:spPr>
          <a:xfrm>
            <a:off x="5883685" y="4261285"/>
            <a:ext cx="735600" cy="735600"/>
          </a:xfrm>
          <a:prstGeom prst="rect">
            <a:avLst/>
          </a:prstGeom>
          <a:blipFill rotWithShape="1">
            <a:blip r:embed="rId4">
              <a:alphaModFix/>
            </a:blip>
            <a:stretch>
              <a:fillRect/>
            </a:stretch>
          </a:blip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9" name="Google Shape;2339;p202"/>
          <p:cNvSpPr/>
          <p:nvPr/>
        </p:nvSpPr>
        <p:spPr>
          <a:xfrm>
            <a:off x="4564424" y="4896275"/>
            <a:ext cx="2358400" cy="654000"/>
          </a:xfrm>
          <a:prstGeom prst="rect">
            <a:avLst/>
          </a:prstGeom>
          <a:no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0" name="Google Shape;2340;p202"/>
          <p:cNvSpPr txBox="1"/>
          <p:nvPr/>
        </p:nvSpPr>
        <p:spPr>
          <a:xfrm>
            <a:off x="5072424" y="5040208"/>
            <a:ext cx="2358400" cy="65400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en-GB" sz="1467" b="1" i="0" u="none" strike="noStrike" kern="0" cap="none" spc="0" normalizeH="0" baseline="0" noProof="0">
                <a:ln>
                  <a:noFill/>
                </a:ln>
                <a:solidFill>
                  <a:srgbClr val="9FC5E8"/>
                </a:solidFill>
                <a:effectLst/>
                <a:uLnTx/>
                <a:uFillTx/>
                <a:latin typeface="Roboto"/>
                <a:ea typeface="Roboto"/>
                <a:cs typeface="Roboto"/>
                <a:sym typeface="Roboto"/>
              </a:rPr>
              <a:t>COLLABORATION</a:t>
            </a:r>
            <a:endParaRPr kumimoji="0" sz="1467" b="1" i="0" u="none" strike="noStrike" kern="0" cap="none" spc="0" normalizeH="0" baseline="0" noProof="0">
              <a:ln>
                <a:noFill/>
              </a:ln>
              <a:solidFill>
                <a:srgbClr val="9FC5E8"/>
              </a:solidFill>
              <a:effectLst/>
              <a:uLnTx/>
              <a:uFillTx/>
              <a:latin typeface="Roboto"/>
              <a:ea typeface="Roboto"/>
              <a:cs typeface="Roboto"/>
              <a:sym typeface="Roboto"/>
            </a:endParaRPr>
          </a:p>
        </p:txBody>
      </p:sp>
      <p:sp>
        <p:nvSpPr>
          <p:cNvPr id="2341" name="Google Shape;2341;p202"/>
          <p:cNvSpPr/>
          <p:nvPr/>
        </p:nvSpPr>
        <p:spPr>
          <a:xfrm>
            <a:off x="7773340" y="4215241"/>
            <a:ext cx="735600" cy="735600"/>
          </a:xfrm>
          <a:prstGeom prst="rect">
            <a:avLst/>
          </a:prstGeom>
          <a:blipFill rotWithShape="1">
            <a:blip r:embed="rId5">
              <a:alphaModFix/>
            </a:blip>
            <a:stretch>
              <a:fillRect/>
            </a:stretch>
          </a:blip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2" name="Google Shape;2342;p202"/>
          <p:cNvSpPr/>
          <p:nvPr/>
        </p:nvSpPr>
        <p:spPr>
          <a:xfrm>
            <a:off x="6940459" y="4879543"/>
            <a:ext cx="2593200" cy="654000"/>
          </a:xfrm>
          <a:prstGeom prst="rect">
            <a:avLst/>
          </a:prstGeom>
          <a:no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3" name="Google Shape;2343;p202"/>
          <p:cNvSpPr txBox="1"/>
          <p:nvPr/>
        </p:nvSpPr>
        <p:spPr>
          <a:xfrm>
            <a:off x="6836492" y="5023476"/>
            <a:ext cx="2593200" cy="65400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en-GB" sz="1467" b="1" i="0" u="none" strike="noStrike" kern="0" cap="none" spc="0" normalizeH="0" baseline="0" noProof="0">
                <a:ln>
                  <a:noFill/>
                </a:ln>
                <a:solidFill>
                  <a:srgbClr val="9FC5E8"/>
                </a:solidFill>
                <a:effectLst/>
                <a:uLnTx/>
                <a:uFillTx/>
                <a:latin typeface="Roboto"/>
                <a:ea typeface="Roboto"/>
                <a:cs typeface="Roboto"/>
                <a:sym typeface="Roboto"/>
              </a:rPr>
              <a:t>COMMUNICATION  </a:t>
            </a:r>
            <a:endParaRPr kumimoji="0" sz="1467" b="1" i="0" u="none" strike="noStrike" kern="0" cap="none" spc="0" normalizeH="0" baseline="0" noProof="0">
              <a:ln>
                <a:noFill/>
              </a:ln>
              <a:solidFill>
                <a:srgbClr val="9FC5E8"/>
              </a:solidFill>
              <a:effectLst/>
              <a:uLnTx/>
              <a:uFillTx/>
              <a:latin typeface="Roboto"/>
              <a:ea typeface="Roboto"/>
              <a:cs typeface="Roboto"/>
              <a:sym typeface="Roboto"/>
            </a:endParaRPr>
          </a:p>
        </p:txBody>
      </p:sp>
      <p:sp>
        <p:nvSpPr>
          <p:cNvPr id="2344" name="Google Shape;2344;p202"/>
          <p:cNvSpPr/>
          <p:nvPr/>
        </p:nvSpPr>
        <p:spPr>
          <a:xfrm>
            <a:off x="9838931" y="4888919"/>
            <a:ext cx="1634800" cy="654000"/>
          </a:xfrm>
          <a:prstGeom prst="rect">
            <a:avLst/>
          </a:prstGeom>
          <a:no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5" name="Google Shape;2345;p202"/>
          <p:cNvSpPr txBox="1"/>
          <p:nvPr/>
        </p:nvSpPr>
        <p:spPr>
          <a:xfrm>
            <a:off x="9166897" y="5032852"/>
            <a:ext cx="1634800" cy="654000"/>
          </a:xfrm>
          <a:prstGeom prst="rect">
            <a:avLst/>
          </a:prstGeom>
          <a:noFill/>
          <a:ln>
            <a:noFill/>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500"/>
              <a:buFontTx/>
              <a:buNone/>
              <a:tabLst/>
              <a:defRPr/>
            </a:pPr>
            <a:r>
              <a:rPr kumimoji="0" lang="en-GB" sz="1467" b="1" i="0" u="none" strike="noStrike" kern="0" cap="none" spc="0" normalizeH="0" baseline="0" noProof="0">
                <a:ln>
                  <a:noFill/>
                </a:ln>
                <a:solidFill>
                  <a:srgbClr val="9FC5E8"/>
                </a:solidFill>
                <a:effectLst/>
                <a:uLnTx/>
                <a:uFillTx/>
                <a:latin typeface="Roboto"/>
                <a:ea typeface="Roboto"/>
                <a:cs typeface="Roboto"/>
                <a:sym typeface="Roboto"/>
              </a:rPr>
              <a:t>RECOGNITION</a:t>
            </a:r>
            <a:endParaRPr kumimoji="0" sz="1467" b="1" i="0" u="none" strike="noStrike" kern="0" cap="none" spc="0" normalizeH="0" baseline="0" noProof="0">
              <a:ln>
                <a:noFill/>
              </a:ln>
              <a:solidFill>
                <a:srgbClr val="9FC5E8"/>
              </a:solidFill>
              <a:effectLst/>
              <a:uLnTx/>
              <a:uFillTx/>
              <a:latin typeface="Roboto"/>
              <a:ea typeface="Roboto"/>
              <a:cs typeface="Roboto"/>
              <a:sym typeface="Roboto"/>
            </a:endParaRPr>
          </a:p>
        </p:txBody>
      </p:sp>
      <p:pic>
        <p:nvPicPr>
          <p:cNvPr id="2346" name="Google Shape;2346;p202"/>
          <p:cNvPicPr preferRelativeResize="0"/>
          <p:nvPr/>
        </p:nvPicPr>
        <p:blipFill>
          <a:blip r:embed="rId6">
            <a:alphaModFix amt="82000"/>
          </a:blip>
          <a:stretch>
            <a:fillRect/>
          </a:stretch>
        </p:blipFill>
        <p:spPr>
          <a:xfrm>
            <a:off x="6070033" y="1865751"/>
            <a:ext cx="518000" cy="518000"/>
          </a:xfrm>
          <a:prstGeom prst="rect">
            <a:avLst/>
          </a:prstGeom>
          <a:noFill/>
          <a:ln>
            <a:noFill/>
          </a:ln>
        </p:spPr>
      </p:pic>
      <p:pic>
        <p:nvPicPr>
          <p:cNvPr id="2347" name="Google Shape;2347;p202"/>
          <p:cNvPicPr preferRelativeResize="0"/>
          <p:nvPr/>
        </p:nvPicPr>
        <p:blipFill rotWithShape="1">
          <a:blip r:embed="rId7">
            <a:alphaModFix amt="82000"/>
          </a:blip>
          <a:srcRect l="11508" t="11508" r="11508" b="11508"/>
          <a:stretch/>
        </p:blipFill>
        <p:spPr>
          <a:xfrm>
            <a:off x="9555699" y="4246985"/>
            <a:ext cx="735600" cy="735600"/>
          </a:xfrm>
          <a:prstGeom prst="rect">
            <a:avLst/>
          </a:prstGeom>
          <a:noFill/>
          <a:ln>
            <a:noFill/>
          </a:ln>
        </p:spPr>
      </p:pic>
      <p:pic>
        <p:nvPicPr>
          <p:cNvPr id="2348" name="Google Shape;2348;p202"/>
          <p:cNvPicPr preferRelativeResize="0"/>
          <p:nvPr/>
        </p:nvPicPr>
        <p:blipFill rotWithShape="1">
          <a:blip r:embed="rId8">
            <a:alphaModFix/>
          </a:blip>
          <a:srcRect b="52221"/>
          <a:stretch/>
        </p:blipFill>
        <p:spPr>
          <a:xfrm>
            <a:off x="960300" y="2736600"/>
            <a:ext cx="2157400" cy="582800"/>
          </a:xfrm>
          <a:prstGeom prst="rect">
            <a:avLst/>
          </a:prstGeom>
          <a:noFill/>
          <a:ln>
            <a:noFill/>
          </a:ln>
        </p:spPr>
      </p:pic>
      <p:sp>
        <p:nvSpPr>
          <p:cNvPr id="2349" name="Google Shape;2349;p202"/>
          <p:cNvSpPr/>
          <p:nvPr/>
        </p:nvSpPr>
        <p:spPr>
          <a:xfrm>
            <a:off x="9488348" y="1833351"/>
            <a:ext cx="582800" cy="582800"/>
          </a:xfrm>
          <a:prstGeom prst="rect">
            <a:avLst/>
          </a:prstGeom>
          <a:blipFill rotWithShape="1">
            <a:blip r:embed="rId9">
              <a:alphaModFix/>
            </a:blip>
            <a:stretch>
              <a:fillRect/>
            </a:stretch>
          </a:blipFill>
          <a:ln>
            <a:noFill/>
          </a:ln>
        </p:spPr>
        <p:txBody>
          <a:bodyPr spcFirstLastPara="1" wrap="square" lIns="91433" tIns="91433" rIns="91433" bIns="914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D39BE6EC-57BE-B247-F2E0-8DA9418F2BBA}"/>
              </a:ext>
            </a:extLst>
          </p:cNvPr>
          <p:cNvSpPr txBox="1"/>
          <p:nvPr/>
        </p:nvSpPr>
        <p:spPr>
          <a:xfrm>
            <a:off x="620441" y="4950841"/>
            <a:ext cx="3024015" cy="646331"/>
          </a:xfrm>
          <a:prstGeom prst="rect">
            <a:avLst/>
          </a:prstGeom>
          <a:noFill/>
        </p:spPr>
        <p:txBody>
          <a:bodyPr wrap="square" rtlCol="0">
            <a:spAutoFit/>
          </a:bodyPr>
          <a:lstStyle/>
          <a:p>
            <a:pPr algn="ctr"/>
            <a:r>
              <a:rPr lang="en-GB" dirty="0">
                <a:latin typeface="Roboto" panose="02000000000000000000" pitchFamily="2" charset="0"/>
                <a:ea typeface="Roboto" panose="02000000000000000000" pitchFamily="2" charset="0"/>
                <a:cs typeface="Roboto" panose="02000000000000000000" pitchFamily="2" charset="0"/>
              </a:rPr>
              <a:t>You can take a ‘sneak peek’ at the Commons </a:t>
            </a:r>
            <a:r>
              <a:rPr lang="en-GB" dirty="0">
                <a:latin typeface="Roboto" panose="02000000000000000000" pitchFamily="2" charset="0"/>
                <a:ea typeface="Roboto" panose="02000000000000000000" pitchFamily="2" charset="0"/>
                <a:cs typeface="Roboto" panose="02000000000000000000" pitchFamily="2" charset="0"/>
                <a:hlinkClick r:id="rId10"/>
              </a:rPr>
              <a:t>here</a:t>
            </a:r>
            <a:r>
              <a:rPr lang="en-GB" dirty="0">
                <a:latin typeface="Roboto" panose="02000000000000000000" pitchFamily="2" charset="0"/>
                <a:ea typeface="Roboto" panose="02000000000000000000" pitchFamily="2" charset="0"/>
                <a:cs typeface="Roboto" panose="02000000000000000000" pitchFamily="2"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sp>
        <p:nvSpPr>
          <p:cNvPr id="2354" name="Google Shape;2354;p203"/>
          <p:cNvSpPr/>
          <p:nvPr/>
        </p:nvSpPr>
        <p:spPr>
          <a:xfrm>
            <a:off x="2287457" y="1339008"/>
            <a:ext cx="7788400" cy="1136800"/>
          </a:xfrm>
          <a:prstGeom prst="roundRect">
            <a:avLst>
              <a:gd name="adj" fmla="val 19349"/>
            </a:avLst>
          </a:prstGeom>
          <a:solidFill>
            <a:srgbClr val="FFFFFF"/>
          </a:solidFill>
          <a:ln>
            <a:noFill/>
          </a:ln>
        </p:spPr>
        <p:txBody>
          <a:bodyPr spcFirstLastPara="1" wrap="square" lIns="0" tIns="163500" rIns="0" bIns="163500" anchor="ctr" anchorCtr="0">
            <a:no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GB" sz="1733" b="1" i="0" u="none" strike="noStrike" kern="0" cap="none" spc="0" normalizeH="0" baseline="0" noProof="0">
                <a:ln>
                  <a:noFill/>
                </a:ln>
                <a:solidFill>
                  <a:srgbClr val="4E6FA0"/>
                </a:solidFill>
                <a:effectLst/>
                <a:uLnTx/>
                <a:uFillTx/>
                <a:latin typeface="Roboto"/>
                <a:ea typeface="Roboto"/>
                <a:cs typeface="Roboto"/>
                <a:sym typeface="Roboto"/>
              </a:rPr>
              <a:t>Layer 3</a:t>
            </a:r>
            <a:endParaRPr kumimoji="0" sz="1733" b="0" i="0" u="none" strike="noStrike" kern="0" cap="none" spc="0" normalizeH="0" baseline="0" noProof="0">
              <a:ln>
                <a:noFill/>
              </a:ln>
              <a:solidFill>
                <a:srgbClr val="4E6FA0"/>
              </a:solidFill>
              <a:effectLst/>
              <a:uLnTx/>
              <a:uFillTx/>
              <a:latin typeface="Roboto"/>
              <a:ea typeface="Roboto"/>
              <a:cs typeface="Roboto"/>
              <a:sym typeface="Roboto"/>
            </a:endParaRP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1E3250"/>
                </a:solidFill>
                <a:effectLst/>
                <a:uLnTx/>
                <a:uFillTx/>
                <a:latin typeface="Roboto Medium"/>
                <a:ea typeface="Roboto Medium"/>
                <a:cs typeface="Roboto Medium"/>
                <a:sym typeface="Roboto Medium"/>
              </a:rPr>
              <a:t>PRME SIP dashboard with unique institutional profile</a:t>
            </a:r>
            <a:endParaRPr kumimoji="0" sz="2000" b="0" i="0" u="none" strike="noStrike" kern="0" cap="none" spc="0" normalizeH="0" baseline="0" noProof="0">
              <a:ln>
                <a:noFill/>
              </a:ln>
              <a:solidFill>
                <a:srgbClr val="000000"/>
              </a:solidFill>
              <a:effectLst/>
              <a:uLnTx/>
              <a:uFillTx/>
              <a:latin typeface="Roboto Medium"/>
              <a:ea typeface="Roboto Medium"/>
              <a:cs typeface="Roboto Medium"/>
              <a:sym typeface="Roboto Medium"/>
            </a:endParaRPr>
          </a:p>
        </p:txBody>
      </p:sp>
      <p:sp>
        <p:nvSpPr>
          <p:cNvPr id="2355" name="Google Shape;2355;p203"/>
          <p:cNvSpPr/>
          <p:nvPr/>
        </p:nvSpPr>
        <p:spPr>
          <a:xfrm>
            <a:off x="3395533" y="2655036"/>
            <a:ext cx="5612000" cy="1862000"/>
          </a:xfrm>
          <a:prstGeom prst="roundRect">
            <a:avLst>
              <a:gd name="adj" fmla="val 9633"/>
            </a:avLst>
          </a:prstGeom>
          <a:solidFill>
            <a:srgbClr val="FFFFFF"/>
          </a:solidFill>
          <a:ln>
            <a:noFill/>
          </a:ln>
        </p:spPr>
        <p:txBody>
          <a:bodyPr spcFirstLastPara="1" wrap="square" lIns="1567" tIns="631833" rIns="0" bIns="630233" anchor="ctr" anchorCtr="0">
            <a:no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GB" sz="1733" b="1" i="0" u="none" strike="noStrike" kern="0" cap="none" spc="0" normalizeH="0" baseline="0" noProof="0">
                <a:ln>
                  <a:noFill/>
                </a:ln>
                <a:solidFill>
                  <a:srgbClr val="4E6FA0"/>
                </a:solidFill>
                <a:effectLst/>
                <a:uLnTx/>
                <a:uFillTx/>
                <a:latin typeface="Roboto"/>
                <a:ea typeface="Roboto"/>
                <a:cs typeface="Roboto"/>
                <a:sym typeface="Roboto"/>
              </a:rPr>
              <a:t>Layer 2</a:t>
            </a:r>
            <a:endParaRPr kumimoji="0" sz="1733" b="0" i="0" u="none" strike="noStrike" kern="0" cap="none" spc="0" normalizeH="0" baseline="0" noProof="0">
              <a:ln>
                <a:noFill/>
              </a:ln>
              <a:solidFill>
                <a:srgbClr val="4E6FA0"/>
              </a:solidFill>
              <a:effectLst/>
              <a:uLnTx/>
              <a:uFillTx/>
              <a:latin typeface="Roboto"/>
              <a:ea typeface="Roboto"/>
              <a:cs typeface="Roboto"/>
              <a:sym typeface="Roboto"/>
            </a:endParaRP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1E3250"/>
                </a:solidFill>
                <a:effectLst/>
                <a:uLnTx/>
                <a:uFillTx/>
                <a:latin typeface="Roboto Medium"/>
                <a:ea typeface="Roboto Medium"/>
                <a:cs typeface="Roboto Medium"/>
                <a:sym typeface="Roboto Medium"/>
              </a:rPr>
              <a:t>PRME Resource Sharing Community </a:t>
            </a:r>
            <a:endParaRPr kumimoji="0" sz="2000" b="0" i="0" u="none" strike="noStrike" kern="0" cap="none" spc="0" normalizeH="0" baseline="0" noProof="0">
              <a:ln>
                <a:noFill/>
              </a:ln>
              <a:solidFill>
                <a:srgbClr val="000000"/>
              </a:solidFill>
              <a:effectLst/>
              <a:uLnTx/>
              <a:uFillTx/>
              <a:latin typeface="Roboto Medium"/>
              <a:ea typeface="Roboto Medium"/>
              <a:cs typeface="Roboto Medium"/>
              <a:sym typeface="Roboto Medium"/>
            </a:endParaRPr>
          </a:p>
        </p:txBody>
      </p:sp>
      <p:sp>
        <p:nvSpPr>
          <p:cNvPr id="2356" name="Google Shape;2356;p203"/>
          <p:cNvSpPr/>
          <p:nvPr/>
        </p:nvSpPr>
        <p:spPr>
          <a:xfrm>
            <a:off x="593596" y="4690211"/>
            <a:ext cx="11004800" cy="1241600"/>
          </a:xfrm>
          <a:prstGeom prst="roundRect">
            <a:avLst>
              <a:gd name="adj" fmla="val 14450"/>
            </a:avLst>
          </a:prstGeom>
          <a:solidFill>
            <a:srgbClr val="FFFFFF"/>
          </a:solidFill>
          <a:ln>
            <a:noFill/>
          </a:ln>
        </p:spPr>
        <p:txBody>
          <a:bodyPr spcFirstLastPara="1" wrap="square" lIns="0" tIns="320667" rIns="0" bIns="320667" anchor="ctr" anchorCtr="0">
            <a:no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GB" sz="1733" b="1" i="0" u="none" strike="noStrike" kern="0" cap="none" spc="0" normalizeH="0" baseline="0" noProof="0">
                <a:ln>
                  <a:noFill/>
                </a:ln>
                <a:solidFill>
                  <a:srgbClr val="4E6FA0"/>
                </a:solidFill>
                <a:effectLst/>
                <a:uLnTx/>
                <a:uFillTx/>
                <a:latin typeface="Roboto"/>
                <a:ea typeface="Roboto"/>
                <a:cs typeface="Roboto"/>
                <a:sym typeface="Roboto"/>
              </a:rPr>
              <a:t>Layer 1  </a:t>
            </a:r>
            <a:endParaRPr kumimoji="0" sz="1733" b="0" i="0" u="none" strike="noStrike" kern="0" cap="none" spc="0" normalizeH="0" baseline="0" noProof="0">
              <a:ln>
                <a:noFill/>
              </a:ln>
              <a:solidFill>
                <a:srgbClr val="4E6FA0"/>
              </a:solidFill>
              <a:effectLst/>
              <a:uLnTx/>
              <a:uFillTx/>
              <a:latin typeface="Roboto"/>
              <a:ea typeface="Roboto"/>
              <a:cs typeface="Roboto"/>
              <a:sym typeface="Roboto"/>
            </a:endParaRPr>
          </a:p>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1E3250"/>
                </a:solidFill>
                <a:effectLst/>
                <a:uLnTx/>
                <a:uFillTx/>
                <a:latin typeface="Roboto Medium"/>
                <a:ea typeface="Roboto Medium"/>
                <a:cs typeface="Roboto Medium"/>
                <a:sym typeface="Roboto Medium"/>
              </a:rPr>
              <a:t>PRME self-reporting tool (SIP 2.0) and repository</a:t>
            </a:r>
            <a:endParaRPr kumimoji="0" sz="2000" b="0" i="0" u="none" strike="noStrike" kern="0" cap="none" spc="0" normalizeH="0" baseline="0" noProof="0">
              <a:ln>
                <a:noFill/>
              </a:ln>
              <a:solidFill>
                <a:srgbClr val="000000"/>
              </a:solidFill>
              <a:effectLst/>
              <a:uLnTx/>
              <a:uFillTx/>
              <a:latin typeface="Roboto Medium"/>
              <a:ea typeface="Roboto Medium"/>
              <a:cs typeface="Roboto Medium"/>
              <a:sym typeface="Roboto Medium"/>
            </a:endParaRPr>
          </a:p>
        </p:txBody>
      </p:sp>
      <p:sp>
        <p:nvSpPr>
          <p:cNvPr id="2357" name="Google Shape;2357;p203"/>
          <p:cNvSpPr/>
          <p:nvPr/>
        </p:nvSpPr>
        <p:spPr>
          <a:xfrm rot="10800000">
            <a:off x="9100947" y="2655236"/>
            <a:ext cx="2497200" cy="1904800"/>
          </a:xfrm>
          <a:prstGeom prst="chevron">
            <a:avLst>
              <a:gd name="adj" fmla="val 18167"/>
            </a:avLst>
          </a:prstGeom>
          <a:solidFill>
            <a:srgbClr val="405DAB"/>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9F0FC"/>
              </a:solidFill>
              <a:effectLst/>
              <a:uLnTx/>
              <a:uFillTx/>
              <a:latin typeface="Calibri"/>
              <a:ea typeface="Calibri"/>
              <a:cs typeface="Calibri"/>
              <a:sym typeface="Calibri"/>
            </a:endParaRPr>
          </a:p>
        </p:txBody>
      </p:sp>
      <p:sp>
        <p:nvSpPr>
          <p:cNvPr id="2358" name="Google Shape;2358;p203"/>
          <p:cNvSpPr txBox="1"/>
          <p:nvPr/>
        </p:nvSpPr>
        <p:spPr>
          <a:xfrm>
            <a:off x="9269555" y="3105436"/>
            <a:ext cx="1803600" cy="1004400"/>
          </a:xfrm>
          <a:prstGeom prst="rect">
            <a:avLst/>
          </a:prstGeom>
          <a:noFill/>
          <a:ln>
            <a:noFill/>
          </a:ln>
        </p:spPr>
        <p:txBody>
          <a:bodyPr spcFirstLastPara="1" wrap="square" lIns="0" tIns="0" rIns="0" bIns="0" anchor="ctr" anchorCtr="0">
            <a:noAutofit/>
          </a:bodyPr>
          <a:lstStyle/>
          <a:p>
            <a:pPr marL="0" marR="0" lvl="0" indent="0" algn="r" defTabSz="1219170" rtl="0" eaLnBrk="1" fontAlgn="auto" latinLnBrk="0" hangingPunct="1">
              <a:lnSpc>
                <a:spcPct val="90000"/>
              </a:lnSpc>
              <a:spcBef>
                <a:spcPts val="0"/>
              </a:spcBef>
              <a:spcAft>
                <a:spcPts val="0"/>
              </a:spcAft>
              <a:buClr>
                <a:srgbClr val="000000"/>
              </a:buClr>
              <a:buSzTx/>
              <a:buFontTx/>
              <a:buNone/>
              <a:tabLst/>
              <a:defRPr/>
            </a:pPr>
            <a:r>
              <a:rPr kumimoji="0" lang="en-GB" sz="1867" b="1" i="0" u="none" strike="noStrike" kern="0" cap="none" spc="0" normalizeH="0" baseline="0" noProof="0">
                <a:ln>
                  <a:noFill/>
                </a:ln>
                <a:solidFill>
                  <a:srgbClr val="FFFFFF"/>
                </a:solidFill>
                <a:effectLst/>
                <a:uLnTx/>
                <a:uFillTx/>
                <a:latin typeface="Roboto"/>
                <a:ea typeface="Roboto"/>
                <a:cs typeface="Roboto"/>
                <a:sym typeface="Roboto"/>
              </a:rPr>
              <a:t>Peer to peer learning with continuous content improvement</a:t>
            </a:r>
            <a:endParaRPr kumimoji="0" sz="1867"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2359" name="Google Shape;2359;p203"/>
          <p:cNvSpPr/>
          <p:nvPr/>
        </p:nvSpPr>
        <p:spPr>
          <a:xfrm>
            <a:off x="593596" y="2655036"/>
            <a:ext cx="2714800" cy="1905200"/>
          </a:xfrm>
          <a:prstGeom prst="chevron">
            <a:avLst>
              <a:gd name="adj" fmla="val 18167"/>
            </a:avLst>
          </a:prstGeom>
          <a:solidFill>
            <a:srgbClr val="405DAB"/>
          </a:solidFill>
          <a:ln>
            <a:noFill/>
          </a:ln>
        </p:spPr>
        <p:txBody>
          <a:bodyPr spcFirstLastPara="1" wrap="square" lIns="293667" tIns="347667" rIns="0" bIns="347667" anchor="ctr"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GB" sz="1867" b="1" i="0" u="none" strike="noStrike" kern="0" cap="none" spc="0" normalizeH="0" baseline="0" noProof="0">
                <a:ln>
                  <a:noFill/>
                </a:ln>
                <a:solidFill>
                  <a:srgbClr val="FFFFFF"/>
                </a:solidFill>
                <a:effectLst/>
                <a:uLnTx/>
                <a:uFillTx/>
                <a:latin typeface="Roboto"/>
                <a:ea typeface="Roboto"/>
                <a:cs typeface="Roboto"/>
                <a:sym typeface="Roboto"/>
              </a:rPr>
              <a:t>Library of educational &amp; pedagogical materials</a:t>
            </a:r>
            <a:endParaRPr kumimoji="0" sz="1867" b="1"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2360" name="Google Shape;2360;p203"/>
          <p:cNvSpPr/>
          <p:nvPr/>
        </p:nvSpPr>
        <p:spPr>
          <a:xfrm>
            <a:off x="3561164" y="4359695"/>
            <a:ext cx="468800" cy="475600"/>
          </a:xfrm>
          <a:prstGeom prst="up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9F0FC"/>
              </a:solidFill>
              <a:effectLst/>
              <a:uLnTx/>
              <a:uFillTx/>
              <a:latin typeface="Calibri"/>
              <a:ea typeface="Calibri"/>
              <a:cs typeface="Calibri"/>
              <a:sym typeface="Calibri"/>
            </a:endParaRPr>
          </a:p>
        </p:txBody>
      </p:sp>
      <p:sp>
        <p:nvSpPr>
          <p:cNvPr id="2361" name="Google Shape;2361;p203"/>
          <p:cNvSpPr/>
          <p:nvPr/>
        </p:nvSpPr>
        <p:spPr>
          <a:xfrm>
            <a:off x="8425293" y="4336380"/>
            <a:ext cx="468800" cy="475600"/>
          </a:xfrm>
          <a:prstGeom prst="up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9F0FC"/>
              </a:solidFill>
              <a:effectLst/>
              <a:uLnTx/>
              <a:uFillTx/>
              <a:latin typeface="Calibri"/>
              <a:ea typeface="Calibri"/>
              <a:cs typeface="Calibri"/>
              <a:sym typeface="Calibri"/>
            </a:endParaRPr>
          </a:p>
        </p:txBody>
      </p:sp>
      <p:sp>
        <p:nvSpPr>
          <p:cNvPr id="2362" name="Google Shape;2362;p203"/>
          <p:cNvSpPr/>
          <p:nvPr/>
        </p:nvSpPr>
        <p:spPr>
          <a:xfrm>
            <a:off x="3561164" y="2322580"/>
            <a:ext cx="468800" cy="475200"/>
          </a:xfrm>
          <a:prstGeom prst="up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9F0FC"/>
              </a:solidFill>
              <a:effectLst/>
              <a:uLnTx/>
              <a:uFillTx/>
              <a:latin typeface="Calibri"/>
              <a:ea typeface="Calibri"/>
              <a:cs typeface="Calibri"/>
              <a:sym typeface="Calibri"/>
            </a:endParaRPr>
          </a:p>
        </p:txBody>
      </p:sp>
      <p:sp>
        <p:nvSpPr>
          <p:cNvPr id="2363" name="Google Shape;2363;p203"/>
          <p:cNvSpPr/>
          <p:nvPr/>
        </p:nvSpPr>
        <p:spPr>
          <a:xfrm>
            <a:off x="8425293" y="2314941"/>
            <a:ext cx="468800" cy="475200"/>
          </a:xfrm>
          <a:prstGeom prst="upArrow">
            <a:avLst>
              <a:gd name="adj1" fmla="val 50000"/>
              <a:gd name="adj2" fmla="val 50000"/>
            </a:avLst>
          </a:prstGeom>
          <a:solidFill>
            <a:schemeClr val="dk1"/>
          </a:solidFill>
          <a:ln w="12700" cap="flat" cmpd="sng">
            <a:solidFill>
              <a:srgbClr val="31538F"/>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E9F0FC"/>
              </a:solidFill>
              <a:effectLst/>
              <a:uLnTx/>
              <a:uFillTx/>
              <a:latin typeface="Calibri"/>
              <a:ea typeface="Calibri"/>
              <a:cs typeface="Calibri"/>
              <a:sym typeface="Calibri"/>
            </a:endParaRPr>
          </a:p>
        </p:txBody>
      </p:sp>
      <p:sp>
        <p:nvSpPr>
          <p:cNvPr id="2364" name="Google Shape;2364;p203"/>
          <p:cNvSpPr txBox="1"/>
          <p:nvPr/>
        </p:nvSpPr>
        <p:spPr>
          <a:xfrm>
            <a:off x="5459468" y="4417126"/>
            <a:ext cx="1273200" cy="400069"/>
          </a:xfrm>
          <a:prstGeom prst="rect">
            <a:avLst/>
          </a:prstGeom>
          <a:solidFill>
            <a:schemeClr val="dk1"/>
          </a:solid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E9F0FC"/>
                </a:solidFill>
                <a:effectLst/>
                <a:uLnTx/>
                <a:uFillTx/>
                <a:latin typeface="Roboto"/>
                <a:ea typeface="Roboto"/>
                <a:cs typeface="Roboto"/>
                <a:sym typeface="Roboto"/>
              </a:rPr>
              <a:t>SHARING</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5" name="Google Shape;2365;p203"/>
          <p:cNvSpPr txBox="1"/>
          <p:nvPr/>
        </p:nvSpPr>
        <p:spPr>
          <a:xfrm>
            <a:off x="5152468" y="2365047"/>
            <a:ext cx="1887200" cy="400069"/>
          </a:xfrm>
          <a:prstGeom prst="rect">
            <a:avLst/>
          </a:prstGeom>
          <a:solidFill>
            <a:schemeClr val="dk1"/>
          </a:solid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E9F0FC"/>
                </a:solidFill>
                <a:effectLst/>
                <a:uLnTx/>
                <a:uFillTx/>
                <a:latin typeface="Roboto"/>
                <a:ea typeface="Roboto"/>
                <a:cs typeface="Roboto"/>
                <a:sym typeface="Roboto"/>
              </a:rPr>
              <a:t>INFORMATION</a:t>
            </a:r>
            <a:endParaRPr kumimoji="0" sz="1867" b="0" i="0" u="none" strike="noStrike" kern="0" cap="none" spc="0" normalizeH="0" baseline="0" noProof="0">
              <a:ln>
                <a:noFill/>
              </a:ln>
              <a:solidFill>
                <a:srgbClr val="E9F0FC"/>
              </a:solidFill>
              <a:effectLst/>
              <a:uLnTx/>
              <a:uFillTx/>
              <a:latin typeface="Roboto"/>
              <a:ea typeface="Roboto"/>
              <a:cs typeface="Roboto"/>
              <a:sym typeface="Roboto"/>
            </a:endParaRPr>
          </a:p>
        </p:txBody>
      </p:sp>
      <p:sp>
        <p:nvSpPr>
          <p:cNvPr id="2366" name="Google Shape;2366;p203"/>
          <p:cNvSpPr txBox="1"/>
          <p:nvPr/>
        </p:nvSpPr>
        <p:spPr>
          <a:xfrm>
            <a:off x="5363268" y="1084003"/>
            <a:ext cx="1465600" cy="400069"/>
          </a:xfrm>
          <a:prstGeom prst="rect">
            <a:avLst/>
          </a:prstGeom>
          <a:solidFill>
            <a:schemeClr val="dk1"/>
          </a:solidFill>
          <a:ln>
            <a:noFill/>
          </a:ln>
        </p:spPr>
        <p:txBody>
          <a:bodyPr spcFirstLastPara="1" wrap="square" lIns="91433" tIns="45700" rIns="91433" bIns="457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a:ln>
                  <a:noFill/>
                </a:ln>
                <a:solidFill>
                  <a:srgbClr val="E9F0FC"/>
                </a:solidFill>
                <a:effectLst/>
                <a:uLnTx/>
                <a:uFillTx/>
                <a:latin typeface="Roboto"/>
                <a:ea typeface="Roboto"/>
                <a:cs typeface="Roboto"/>
                <a:sym typeface="Roboto"/>
              </a:rPr>
              <a:t>PROGRESS</a:t>
            </a:r>
            <a:endParaRPr kumimoji="0" sz="14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7" name="Google Shape;2367;p203"/>
          <p:cNvSpPr txBox="1">
            <a:spLocks noGrp="1"/>
          </p:cNvSpPr>
          <p:nvPr>
            <p:ph type="title" idx="4294967295"/>
          </p:nvPr>
        </p:nvSpPr>
        <p:spPr>
          <a:xfrm>
            <a:off x="415600" y="180600"/>
            <a:ext cx="11360800" cy="763600"/>
          </a:xfrm>
          <a:prstGeom prst="rect">
            <a:avLst/>
          </a:prstGeom>
        </p:spPr>
        <p:txBody>
          <a:bodyPr spcFirstLastPara="1" wrap="square" lIns="121900" tIns="121900" rIns="121900" bIns="121900" anchor="t" anchorCtr="0">
            <a:normAutofit/>
          </a:bodyPr>
          <a:lstStyle/>
          <a:p>
            <a:pPr algn="ctr"/>
            <a:r>
              <a:rPr lang="en-GB"/>
              <a:t>The Commons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5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2" name="Google Shape;854;p37">
            <a:extLst>
              <a:ext uri="{FF2B5EF4-FFF2-40B4-BE49-F238E27FC236}">
                <a16:creationId xmlns:a16="http://schemas.microsoft.com/office/drawing/2014/main" id="{01A38A0C-DD85-D760-9C60-3F0F411CB1D7}"/>
              </a:ext>
            </a:extLst>
          </p:cNvPr>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The Terminology</a:t>
            </a:r>
            <a:endParaRPr dirty="0"/>
          </a:p>
        </p:txBody>
      </p:sp>
      <p:pic>
        <p:nvPicPr>
          <p:cNvPr id="5" name="Picture 4">
            <a:extLst>
              <a:ext uri="{FF2B5EF4-FFF2-40B4-BE49-F238E27FC236}">
                <a16:creationId xmlns:a16="http://schemas.microsoft.com/office/drawing/2014/main" id="{480A58C0-DB6D-017B-10E6-C6EBEFF1C116}"/>
              </a:ext>
            </a:extLst>
          </p:cNvPr>
          <p:cNvPicPr>
            <a:picLocks noChangeAspect="1"/>
          </p:cNvPicPr>
          <p:nvPr/>
        </p:nvPicPr>
        <p:blipFill rotWithShape="1">
          <a:blip r:embed="rId3"/>
          <a:srcRect l="762" t="1698" r="484" b="1121"/>
          <a:stretch/>
        </p:blipFill>
        <p:spPr>
          <a:xfrm>
            <a:off x="1590907" y="1558044"/>
            <a:ext cx="9010185" cy="4790564"/>
          </a:xfrm>
          <a:prstGeom prst="rect">
            <a:avLst/>
          </a:prstGeom>
          <a:ln w="19050">
            <a:solidFill>
              <a:schemeClr val="tx1"/>
            </a:solidFill>
          </a:ln>
        </p:spPr>
      </p:pic>
    </p:spTree>
    <p:extLst>
      <p:ext uri="{BB962C8B-B14F-4D97-AF65-F5344CB8AC3E}">
        <p14:creationId xmlns:p14="http://schemas.microsoft.com/office/powerpoint/2010/main" val="67977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2" name="Google Shape;854;p37">
            <a:extLst>
              <a:ext uri="{FF2B5EF4-FFF2-40B4-BE49-F238E27FC236}">
                <a16:creationId xmlns:a16="http://schemas.microsoft.com/office/drawing/2014/main" id="{01A38A0C-DD85-D760-9C60-3F0F411CB1D7}"/>
              </a:ext>
            </a:extLst>
          </p:cNvPr>
          <p:cNvSpPr txBox="1">
            <a:spLocks noGrp="1"/>
          </p:cNvSpPr>
          <p:nvPr>
            <p:ph type="title"/>
          </p:nvPr>
        </p:nvSpPr>
        <p:spPr>
          <a:xfrm>
            <a:off x="694944" y="593367"/>
            <a:ext cx="11081456" cy="763600"/>
          </a:xfrm>
          <a:prstGeom prst="rect">
            <a:avLst/>
          </a:prstGeom>
        </p:spPr>
        <p:txBody>
          <a:bodyPr spcFirstLastPara="1" wrap="square" lIns="121900" tIns="121900" rIns="121900" bIns="121900" anchor="t" anchorCtr="0">
            <a:normAutofit/>
          </a:bodyPr>
          <a:lstStyle/>
          <a:p>
            <a:r>
              <a:rPr lang="en-GB" dirty="0"/>
              <a:t>The Terminology</a:t>
            </a:r>
            <a:endParaRPr dirty="0"/>
          </a:p>
        </p:txBody>
      </p:sp>
      <p:pic>
        <p:nvPicPr>
          <p:cNvPr id="4" name="Picture 3">
            <a:extLst>
              <a:ext uri="{FF2B5EF4-FFF2-40B4-BE49-F238E27FC236}">
                <a16:creationId xmlns:a16="http://schemas.microsoft.com/office/drawing/2014/main" id="{E77DAD56-B3C0-F234-5D64-A3BEB2F139FC}"/>
              </a:ext>
            </a:extLst>
          </p:cNvPr>
          <p:cNvPicPr>
            <a:picLocks noChangeAspect="1"/>
          </p:cNvPicPr>
          <p:nvPr/>
        </p:nvPicPr>
        <p:blipFill rotWithShape="1">
          <a:blip r:embed="rId3"/>
          <a:srcRect l="473" t="447" r="234" b="1211"/>
          <a:stretch/>
        </p:blipFill>
        <p:spPr>
          <a:xfrm>
            <a:off x="1697567" y="1379863"/>
            <a:ext cx="8818033" cy="5033637"/>
          </a:xfrm>
          <a:prstGeom prst="rect">
            <a:avLst/>
          </a:prstGeom>
          <a:ln w="19050">
            <a:solidFill>
              <a:schemeClr val="tx1"/>
            </a:solidFill>
          </a:ln>
        </p:spPr>
      </p:pic>
    </p:spTree>
    <p:extLst>
      <p:ext uri="{BB962C8B-B14F-4D97-AF65-F5344CB8AC3E}">
        <p14:creationId xmlns:p14="http://schemas.microsoft.com/office/powerpoint/2010/main" val="1105784741"/>
      </p:ext>
    </p:extLst>
  </p:cSld>
  <p:clrMapOvr>
    <a:masterClrMapping/>
  </p:clrMapOvr>
</p:sld>
</file>

<file path=ppt/theme/theme1.xml><?xml version="1.0" encoding="utf-8"?>
<a:theme xmlns:a="http://schemas.openxmlformats.org/drawingml/2006/main" name="PRME Template">
  <a:themeElements>
    <a:clrScheme name="Simple Light">
      <a:dk1>
        <a:srgbClr val="1E3250"/>
      </a:dk1>
      <a:lt1>
        <a:srgbClr val="E9F0FC"/>
      </a:lt1>
      <a:dk2>
        <a:srgbClr val="3D4C5A"/>
      </a:dk2>
      <a:lt2>
        <a:srgbClr val="CCCCCC"/>
      </a:lt2>
      <a:accent1>
        <a:srgbClr val="4DBBD0"/>
      </a:accent1>
      <a:accent2>
        <a:srgbClr val="57732F"/>
      </a:accent2>
      <a:accent3>
        <a:srgbClr val="5C4471"/>
      </a:accent3>
      <a:accent4>
        <a:srgbClr val="A0BB17"/>
      </a:accent4>
      <a:accent5>
        <a:srgbClr val="00435C"/>
      </a:accent5>
      <a:accent6>
        <a:srgbClr val="009C94"/>
      </a:accent6>
      <a:hlink>
        <a:srgbClr val="5B92E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ME Template">
  <a:themeElements>
    <a:clrScheme name="Simple Light">
      <a:dk1>
        <a:srgbClr val="1E3250"/>
      </a:dk1>
      <a:lt1>
        <a:srgbClr val="E9F0FC"/>
      </a:lt1>
      <a:dk2>
        <a:srgbClr val="3D4C5A"/>
      </a:dk2>
      <a:lt2>
        <a:srgbClr val="CCCCCC"/>
      </a:lt2>
      <a:accent1>
        <a:srgbClr val="4DBBD0"/>
      </a:accent1>
      <a:accent2>
        <a:srgbClr val="57732F"/>
      </a:accent2>
      <a:accent3>
        <a:srgbClr val="5C4471"/>
      </a:accent3>
      <a:accent4>
        <a:srgbClr val="A0BB17"/>
      </a:accent4>
      <a:accent5>
        <a:srgbClr val="00435C"/>
      </a:accent5>
      <a:accent6>
        <a:srgbClr val="009C94"/>
      </a:accent6>
      <a:hlink>
        <a:srgbClr val="5B92E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PRME Template">
  <a:themeElements>
    <a:clrScheme name="Simple Light">
      <a:dk1>
        <a:srgbClr val="1E3250"/>
      </a:dk1>
      <a:lt1>
        <a:srgbClr val="E9F0FC"/>
      </a:lt1>
      <a:dk2>
        <a:srgbClr val="3D4C5A"/>
      </a:dk2>
      <a:lt2>
        <a:srgbClr val="CCCCCC"/>
      </a:lt2>
      <a:accent1>
        <a:srgbClr val="4DBBD0"/>
      </a:accent1>
      <a:accent2>
        <a:srgbClr val="57732F"/>
      </a:accent2>
      <a:accent3>
        <a:srgbClr val="5C4471"/>
      </a:accent3>
      <a:accent4>
        <a:srgbClr val="A0BB17"/>
      </a:accent4>
      <a:accent5>
        <a:srgbClr val="00435C"/>
      </a:accent5>
      <a:accent6>
        <a:srgbClr val="5C92E5"/>
      </a:accent6>
      <a:hlink>
        <a:srgbClr val="5B92E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PRME Template">
  <a:themeElements>
    <a:clrScheme name="Simple Light">
      <a:dk1>
        <a:srgbClr val="1E3250"/>
      </a:dk1>
      <a:lt1>
        <a:srgbClr val="E9F0FC"/>
      </a:lt1>
      <a:dk2>
        <a:srgbClr val="3D4C5A"/>
      </a:dk2>
      <a:lt2>
        <a:srgbClr val="CCCCCC"/>
      </a:lt2>
      <a:accent1>
        <a:srgbClr val="4DBBD0"/>
      </a:accent1>
      <a:accent2>
        <a:srgbClr val="57732F"/>
      </a:accent2>
      <a:accent3>
        <a:srgbClr val="5C4471"/>
      </a:accent3>
      <a:accent4>
        <a:srgbClr val="A0BB17"/>
      </a:accent4>
      <a:accent5>
        <a:srgbClr val="00435C"/>
      </a:accent5>
      <a:accent6>
        <a:srgbClr val="009C94"/>
      </a:accent6>
      <a:hlink>
        <a:srgbClr val="5B92E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aab77ea-b4a5-49e3-a1e8-d6dd23a1f286}" enabled="0" method="" siteId="{eaab77ea-b4a5-49e3-a1e8-d6dd23a1f286}" removed="1"/>
</clbl:labelList>
</file>

<file path=docProps/app.xml><?xml version="1.0" encoding="utf-8"?>
<Properties xmlns="http://schemas.openxmlformats.org/officeDocument/2006/extended-properties" xmlns:vt="http://schemas.openxmlformats.org/officeDocument/2006/docPropsVTypes">
  <TotalTime>426</TotalTime>
  <Words>1158</Words>
  <Application>Microsoft Office PowerPoint</Application>
  <PresentationFormat>Widescreen</PresentationFormat>
  <Paragraphs>407</Paragraphs>
  <Slides>33</Slides>
  <Notes>33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Flama Extrabold</vt:lpstr>
      <vt:lpstr>Flama-Extrabold</vt:lpstr>
      <vt:lpstr>Mali Light</vt:lpstr>
      <vt:lpstr>Roboto</vt:lpstr>
      <vt:lpstr>Roboto Medium</vt:lpstr>
      <vt:lpstr>PRME Template</vt:lpstr>
      <vt:lpstr>1_PRME Template</vt:lpstr>
      <vt:lpstr>3_PRME Template</vt:lpstr>
      <vt:lpstr>5_PRME Template</vt:lpstr>
      <vt:lpstr>Preparing for ‘SIP 2.0’</vt:lpstr>
      <vt:lpstr>PowerPoint Presentation</vt:lpstr>
      <vt:lpstr>Transition Timeline</vt:lpstr>
      <vt:lpstr>FAQs</vt:lpstr>
      <vt:lpstr>The Seven Principles</vt:lpstr>
      <vt:lpstr>Commons</vt:lpstr>
      <vt:lpstr>The Commons</vt:lpstr>
      <vt:lpstr>The Terminology</vt:lpstr>
      <vt:lpstr>The Terminology</vt:lpstr>
      <vt:lpstr>The Terminology</vt:lpstr>
      <vt:lpstr>The Terminology</vt:lpstr>
      <vt:lpstr>The Terminology</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Connected!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‘SIP 2.0’</dc:title>
  <dc:creator>Laura Steele</dc:creator>
  <cp:lastModifiedBy>Laura Steele</cp:lastModifiedBy>
  <cp:revision>2</cp:revision>
  <dcterms:created xsi:type="dcterms:W3CDTF">2023-11-28T14:34:13Z</dcterms:created>
  <dcterms:modified xsi:type="dcterms:W3CDTF">2024-07-03T06:55:25Z</dcterms:modified>
</cp:coreProperties>
</file>